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764" r:id="rId4"/>
  </p:sldMasterIdLst>
  <p:notesMasterIdLst>
    <p:notesMasterId r:id="rId28"/>
  </p:notesMasterIdLst>
  <p:handoutMasterIdLst>
    <p:handoutMasterId r:id="rId29"/>
  </p:handoutMasterIdLst>
  <p:sldIdLst>
    <p:sldId id="295" r:id="rId5"/>
    <p:sldId id="296" r:id="rId6"/>
    <p:sldId id="304" r:id="rId7"/>
    <p:sldId id="305" r:id="rId8"/>
    <p:sldId id="326" r:id="rId9"/>
    <p:sldId id="345" r:id="rId10"/>
    <p:sldId id="309" r:id="rId11"/>
    <p:sldId id="285" r:id="rId12"/>
    <p:sldId id="316" r:id="rId13"/>
    <p:sldId id="354" r:id="rId14"/>
    <p:sldId id="310" r:id="rId15"/>
    <p:sldId id="314" r:id="rId16"/>
    <p:sldId id="315" r:id="rId17"/>
    <p:sldId id="32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845BB-99DC-4FB9-BDBE-D19B8E3F5C37}" v="145" dt="2025-05-07T06:00:20.905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93" autoAdjust="0"/>
  </p:normalViewPr>
  <p:slideViewPr>
    <p:cSldViewPr snapToGrid="0">
      <p:cViewPr varScale="1">
        <p:scale>
          <a:sx n="100" d="100"/>
          <a:sy n="100" d="100"/>
        </p:scale>
        <p:origin x="96" y="102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tan Chandra Shrestha" userId="c6fdc775-154d-476e-9da4-bac19cd6cb68" providerId="ADAL" clId="{AB741BC3-0AD6-4265-AFF4-05E01A301738}"/>
    <pc:docChg chg="undo redo custSel addSld delSld modSld sldOrd">
      <pc:chgData name="Kritan Chandra Shrestha" userId="c6fdc775-154d-476e-9da4-bac19cd6cb68" providerId="ADAL" clId="{AB741BC3-0AD6-4265-AFF4-05E01A301738}" dt="2024-05-19T21:09:08.160" v="1745"/>
      <pc:docMkLst>
        <pc:docMk/>
      </pc:docMkLst>
      <pc:sldChg chg="del">
        <pc:chgData name="Kritan Chandra Shrestha" userId="c6fdc775-154d-476e-9da4-bac19cd6cb68" providerId="ADAL" clId="{AB741BC3-0AD6-4265-AFF4-05E01A301738}" dt="2024-05-18T10:02:04.298" v="154" actId="47"/>
        <pc:sldMkLst>
          <pc:docMk/>
          <pc:sldMk cId="2193031901" sldId="260"/>
        </pc:sldMkLst>
      </pc:sldChg>
      <pc:sldChg chg="addSp modSp mod modTransition">
        <pc:chgData name="Kritan Chandra Shrestha" userId="c6fdc775-154d-476e-9da4-bac19cd6cb68" providerId="ADAL" clId="{AB741BC3-0AD6-4265-AFF4-05E01A301738}" dt="2024-05-19T21:01:30.774" v="1722"/>
        <pc:sldMkLst>
          <pc:docMk/>
          <pc:sldMk cId="850743011" sldId="264"/>
        </pc:sldMkLst>
      </pc:sldChg>
      <pc:sldChg chg="modSp mod modTransition">
        <pc:chgData name="Kritan Chandra Shrestha" userId="c6fdc775-154d-476e-9da4-bac19cd6cb68" providerId="ADAL" clId="{AB741BC3-0AD6-4265-AFF4-05E01A301738}" dt="2024-05-19T21:03:08.581" v="1735"/>
        <pc:sldMkLst>
          <pc:docMk/>
          <pc:sldMk cId="2972507386" sldId="282"/>
        </pc:sldMkLst>
      </pc:sldChg>
      <pc:sldChg chg="delSp modSp mod">
        <pc:chgData name="Kritan Chandra Shrestha" userId="c6fdc775-154d-476e-9da4-bac19cd6cb68" providerId="ADAL" clId="{AB741BC3-0AD6-4265-AFF4-05E01A301738}" dt="2024-05-18T09:33:32.585" v="105" actId="21"/>
        <pc:sldMkLst>
          <pc:docMk/>
          <pc:sldMk cId="1435895604" sldId="285"/>
        </pc:sldMkLst>
      </pc:sldChg>
      <pc:sldChg chg="addSp delSp modSp mod setBg">
        <pc:chgData name="Kritan Chandra Shrestha" userId="c6fdc775-154d-476e-9da4-bac19cd6cb68" providerId="ADAL" clId="{AB741BC3-0AD6-4265-AFF4-05E01A301738}" dt="2024-05-19T19:33:25.279" v="1081" actId="26606"/>
        <pc:sldMkLst>
          <pc:docMk/>
          <pc:sldMk cId="3042288838" sldId="286"/>
        </pc:sldMkLst>
      </pc:sldChg>
      <pc:sldChg chg="del">
        <pc:chgData name="Kritan Chandra Shrestha" userId="c6fdc775-154d-476e-9da4-bac19cd6cb68" providerId="ADAL" clId="{AB741BC3-0AD6-4265-AFF4-05E01A301738}" dt="2024-05-18T10:01:57.305" v="150" actId="47"/>
        <pc:sldMkLst>
          <pc:docMk/>
          <pc:sldMk cId="2651670235" sldId="294"/>
        </pc:sldMkLst>
      </pc:sldChg>
      <pc:sldChg chg="modSp mod modTransition modAnim">
        <pc:chgData name="Kritan Chandra Shrestha" userId="c6fdc775-154d-476e-9da4-bac19cd6cb68" providerId="ADAL" clId="{AB741BC3-0AD6-4265-AFF4-05E01A301738}" dt="2024-05-19T21:02:15.339" v="1732"/>
        <pc:sldMkLst>
          <pc:docMk/>
          <pc:sldMk cId="2076879118" sldId="295"/>
        </pc:sldMkLst>
      </pc:sldChg>
      <pc:sldChg chg="modSp mod modTransition">
        <pc:chgData name="Kritan Chandra Shrestha" userId="c6fdc775-154d-476e-9da4-bac19cd6cb68" providerId="ADAL" clId="{AB741BC3-0AD6-4265-AFF4-05E01A301738}" dt="2024-05-19T21:02:23.752" v="1733"/>
        <pc:sldMkLst>
          <pc:docMk/>
          <pc:sldMk cId="3648163248" sldId="296"/>
        </pc:sldMkLst>
      </pc:sldChg>
      <pc:sldChg chg="del">
        <pc:chgData name="Kritan Chandra Shrestha" userId="c6fdc775-154d-476e-9da4-bac19cd6cb68" providerId="ADAL" clId="{AB741BC3-0AD6-4265-AFF4-05E01A301738}" dt="2024-05-18T09:37:18.917" v="143" actId="47"/>
        <pc:sldMkLst>
          <pc:docMk/>
          <pc:sldMk cId="1666731882" sldId="297"/>
        </pc:sldMkLst>
      </pc:sldChg>
      <pc:sldChg chg="addSp delSp modSp del mod">
        <pc:chgData name="Kritan Chandra Shrestha" userId="c6fdc775-154d-476e-9da4-bac19cd6cb68" providerId="ADAL" clId="{AB741BC3-0AD6-4265-AFF4-05E01A301738}" dt="2024-05-19T20:36:00.248" v="1540" actId="47"/>
        <pc:sldMkLst>
          <pc:docMk/>
          <pc:sldMk cId="4288213016" sldId="298"/>
        </pc:sldMkLst>
      </pc:sldChg>
      <pc:sldChg chg="del">
        <pc:chgData name="Kritan Chandra Shrestha" userId="c6fdc775-154d-476e-9da4-bac19cd6cb68" providerId="ADAL" clId="{AB741BC3-0AD6-4265-AFF4-05E01A301738}" dt="2024-05-18T10:01:58.991" v="151" actId="47"/>
        <pc:sldMkLst>
          <pc:docMk/>
          <pc:sldMk cId="1900868295" sldId="299"/>
        </pc:sldMkLst>
      </pc:sldChg>
      <pc:sldChg chg="del">
        <pc:chgData name="Kritan Chandra Shrestha" userId="c6fdc775-154d-476e-9da4-bac19cd6cb68" providerId="ADAL" clId="{AB741BC3-0AD6-4265-AFF4-05E01A301738}" dt="2024-05-18T10:02:00.662" v="152" actId="47"/>
        <pc:sldMkLst>
          <pc:docMk/>
          <pc:sldMk cId="769919368" sldId="300"/>
        </pc:sldMkLst>
      </pc:sldChg>
      <pc:sldChg chg="del">
        <pc:chgData name="Kritan Chandra Shrestha" userId="c6fdc775-154d-476e-9da4-bac19cd6cb68" providerId="ADAL" clId="{AB741BC3-0AD6-4265-AFF4-05E01A301738}" dt="2024-05-18T10:02:02.481" v="153" actId="47"/>
        <pc:sldMkLst>
          <pc:docMk/>
          <pc:sldMk cId="1948030887" sldId="303"/>
        </pc:sldMkLst>
      </pc:sldChg>
      <pc:sldChg chg="modSp new mod">
        <pc:chgData name="Kritan Chandra Shrestha" userId="c6fdc775-154d-476e-9da4-bac19cd6cb68" providerId="ADAL" clId="{AB741BC3-0AD6-4265-AFF4-05E01A301738}" dt="2024-05-18T10:29:12.514" v="237" actId="20577"/>
        <pc:sldMkLst>
          <pc:docMk/>
          <pc:sldMk cId="3876465224" sldId="304"/>
        </pc:sldMkLst>
      </pc:sldChg>
      <pc:sldChg chg="modSp new mod">
        <pc:chgData name="Kritan Chandra Shrestha" userId="c6fdc775-154d-476e-9da4-bac19cd6cb68" providerId="ADAL" clId="{AB741BC3-0AD6-4265-AFF4-05E01A301738}" dt="2024-05-19T20:52:35.172" v="1647" actId="20577"/>
        <pc:sldMkLst>
          <pc:docMk/>
          <pc:sldMk cId="2859438505" sldId="305"/>
        </pc:sldMkLst>
      </pc:sldChg>
      <pc:sldChg chg="modSp add mod">
        <pc:chgData name="Kritan Chandra Shrestha" userId="c6fdc775-154d-476e-9da4-bac19cd6cb68" providerId="ADAL" clId="{AB741BC3-0AD6-4265-AFF4-05E01A301738}" dt="2024-05-19T20:53:07.210" v="1657" actId="113"/>
        <pc:sldMkLst>
          <pc:docMk/>
          <pc:sldMk cId="517752545" sldId="306"/>
        </pc:sldMkLst>
      </pc:sldChg>
      <pc:sldChg chg="addSp modSp add mod ord">
        <pc:chgData name="Kritan Chandra Shrestha" userId="c6fdc775-154d-476e-9da4-bac19cd6cb68" providerId="ADAL" clId="{AB741BC3-0AD6-4265-AFF4-05E01A301738}" dt="2024-05-19T19:15:43.318" v="1054"/>
        <pc:sldMkLst>
          <pc:docMk/>
          <pc:sldMk cId="3443281613" sldId="307"/>
        </pc:sldMkLst>
      </pc:sldChg>
      <pc:sldChg chg="addSp modSp add mod">
        <pc:chgData name="Kritan Chandra Shrestha" userId="c6fdc775-154d-476e-9da4-bac19cd6cb68" providerId="ADAL" clId="{AB741BC3-0AD6-4265-AFF4-05E01A301738}" dt="2024-05-19T15:15:04.320" v="944" actId="113"/>
        <pc:sldMkLst>
          <pc:docMk/>
          <pc:sldMk cId="799309013" sldId="308"/>
        </pc:sldMkLst>
      </pc:sldChg>
      <pc:sldChg chg="addSp delSp modSp add mod setBg">
        <pc:chgData name="Kritan Chandra Shrestha" userId="c6fdc775-154d-476e-9da4-bac19cd6cb68" providerId="ADAL" clId="{AB741BC3-0AD6-4265-AFF4-05E01A301738}" dt="2024-05-19T14:00:34.392" v="845" actId="14100"/>
        <pc:sldMkLst>
          <pc:docMk/>
          <pc:sldMk cId="3330217197" sldId="309"/>
        </pc:sldMkLst>
      </pc:sldChg>
      <pc:sldChg chg="addSp delSp modSp add mod setBg">
        <pc:chgData name="Kritan Chandra Shrestha" userId="c6fdc775-154d-476e-9da4-bac19cd6cb68" providerId="ADAL" clId="{AB741BC3-0AD6-4265-AFF4-05E01A301738}" dt="2024-05-18T10:48:23.399" v="338" actId="14100"/>
        <pc:sldMkLst>
          <pc:docMk/>
          <pc:sldMk cId="3705954348" sldId="310"/>
        </pc:sldMkLst>
      </pc:sldChg>
      <pc:sldChg chg="modSp add mod">
        <pc:chgData name="Kritan Chandra Shrestha" userId="c6fdc775-154d-476e-9da4-bac19cd6cb68" providerId="ADAL" clId="{AB741BC3-0AD6-4265-AFF4-05E01A301738}" dt="2024-05-19T19:16:34.656" v="1056"/>
        <pc:sldMkLst>
          <pc:docMk/>
          <pc:sldMk cId="13921289" sldId="311"/>
        </pc:sldMkLst>
      </pc:sldChg>
      <pc:sldChg chg="modSp add mod ord">
        <pc:chgData name="Kritan Chandra Shrestha" userId="c6fdc775-154d-476e-9da4-bac19cd6cb68" providerId="ADAL" clId="{AB741BC3-0AD6-4265-AFF4-05E01A301738}" dt="2024-05-19T20:51:35.339" v="1637" actId="20577"/>
        <pc:sldMkLst>
          <pc:docMk/>
          <pc:sldMk cId="809830710" sldId="312"/>
        </pc:sldMkLst>
      </pc:sldChg>
      <pc:sldChg chg="modSp add mod ord">
        <pc:chgData name="Kritan Chandra Shrestha" userId="c6fdc775-154d-476e-9da4-bac19cd6cb68" providerId="ADAL" clId="{AB741BC3-0AD6-4265-AFF4-05E01A301738}" dt="2024-05-19T19:51:21.457" v="1190" actId="12"/>
        <pc:sldMkLst>
          <pc:docMk/>
          <pc:sldMk cId="204108726" sldId="313"/>
        </pc:sldMkLst>
      </pc:sldChg>
      <pc:sldChg chg="addSp delSp modSp add mod">
        <pc:chgData name="Kritan Chandra Shrestha" userId="c6fdc775-154d-476e-9da4-bac19cd6cb68" providerId="ADAL" clId="{AB741BC3-0AD6-4265-AFF4-05E01A301738}" dt="2024-05-18T10:51:11.841" v="366" actId="1076"/>
        <pc:sldMkLst>
          <pc:docMk/>
          <pc:sldMk cId="81122127" sldId="314"/>
        </pc:sldMkLst>
      </pc:sldChg>
      <pc:sldChg chg="new del">
        <pc:chgData name="Kritan Chandra Shrestha" userId="c6fdc775-154d-476e-9da4-bac19cd6cb68" providerId="ADAL" clId="{AB741BC3-0AD6-4265-AFF4-05E01A301738}" dt="2024-05-18T10:48:37.642" v="340" actId="47"/>
        <pc:sldMkLst>
          <pc:docMk/>
          <pc:sldMk cId="4234033288" sldId="314"/>
        </pc:sldMkLst>
      </pc:sldChg>
      <pc:sldChg chg="addSp delSp modSp add mod">
        <pc:chgData name="Kritan Chandra Shrestha" userId="c6fdc775-154d-476e-9da4-bac19cd6cb68" providerId="ADAL" clId="{AB741BC3-0AD6-4265-AFF4-05E01A301738}" dt="2024-05-18T10:51:39.383" v="375" actId="1076"/>
        <pc:sldMkLst>
          <pc:docMk/>
          <pc:sldMk cId="2082758602" sldId="315"/>
        </pc:sldMkLst>
      </pc:sldChg>
      <pc:sldChg chg="addSp delSp modSp add mod ord">
        <pc:chgData name="Kritan Chandra Shrestha" userId="c6fdc775-154d-476e-9da4-bac19cd6cb68" providerId="ADAL" clId="{AB741BC3-0AD6-4265-AFF4-05E01A301738}" dt="2024-05-19T18:03:37.907" v="979" actId="26606"/>
        <pc:sldMkLst>
          <pc:docMk/>
          <pc:sldMk cId="1755761423" sldId="316"/>
        </pc:sldMkLst>
      </pc:sldChg>
      <pc:sldChg chg="addSp delSp modSp add mod">
        <pc:chgData name="Kritan Chandra Shrestha" userId="c6fdc775-154d-476e-9da4-bac19cd6cb68" providerId="ADAL" clId="{AB741BC3-0AD6-4265-AFF4-05E01A301738}" dt="2024-05-18T13:35:30.390" v="454" actId="1076"/>
        <pc:sldMkLst>
          <pc:docMk/>
          <pc:sldMk cId="3665164478" sldId="317"/>
        </pc:sldMkLst>
      </pc:sldChg>
      <pc:sldChg chg="addSp delSp modSp add mod ord">
        <pc:chgData name="Kritan Chandra Shrestha" userId="c6fdc775-154d-476e-9da4-bac19cd6cb68" providerId="ADAL" clId="{AB741BC3-0AD6-4265-AFF4-05E01A301738}" dt="2024-05-18T13:43:07.150" v="541" actId="14100"/>
        <pc:sldMkLst>
          <pc:docMk/>
          <pc:sldMk cId="3362094369" sldId="318"/>
        </pc:sldMkLst>
      </pc:sldChg>
      <pc:sldChg chg="addSp delSp modSp add mod ord">
        <pc:chgData name="Kritan Chandra Shrestha" userId="c6fdc775-154d-476e-9da4-bac19cd6cb68" providerId="ADAL" clId="{AB741BC3-0AD6-4265-AFF4-05E01A301738}" dt="2024-05-18T13:45:10.545" v="579" actId="14100"/>
        <pc:sldMkLst>
          <pc:docMk/>
          <pc:sldMk cId="306298600" sldId="319"/>
        </pc:sldMkLst>
      </pc:sldChg>
      <pc:sldChg chg="addSp delSp modSp add mod ord addAnim delAnim">
        <pc:chgData name="Kritan Chandra Shrestha" userId="c6fdc775-154d-476e-9da4-bac19cd6cb68" providerId="ADAL" clId="{AB741BC3-0AD6-4265-AFF4-05E01A301738}" dt="2024-05-19T13:46:22.938" v="676" actId="962"/>
        <pc:sldMkLst>
          <pc:docMk/>
          <pc:sldMk cId="1235325041" sldId="320"/>
        </pc:sldMkLst>
      </pc:sldChg>
      <pc:sldChg chg="addSp delSp modSp add mod addAnim">
        <pc:chgData name="Kritan Chandra Shrestha" userId="c6fdc775-154d-476e-9da4-bac19cd6cb68" providerId="ADAL" clId="{AB741BC3-0AD6-4265-AFF4-05E01A301738}" dt="2024-05-19T13:51:52.253" v="747" actId="26606"/>
        <pc:sldMkLst>
          <pc:docMk/>
          <pc:sldMk cId="232551342" sldId="321"/>
        </pc:sldMkLst>
      </pc:sldChg>
      <pc:sldChg chg="addSp delSp modSp add mod addAnim delAnim">
        <pc:chgData name="Kritan Chandra Shrestha" userId="c6fdc775-154d-476e-9da4-bac19cd6cb68" providerId="ADAL" clId="{AB741BC3-0AD6-4265-AFF4-05E01A301738}" dt="2024-05-19T13:51:19.403" v="743" actId="26606"/>
        <pc:sldMkLst>
          <pc:docMk/>
          <pc:sldMk cId="1771764739" sldId="322"/>
        </pc:sldMkLst>
      </pc:sldChg>
      <pc:sldChg chg="addSp delSp modSp add del mod">
        <pc:chgData name="Kritan Chandra Shrestha" userId="c6fdc775-154d-476e-9da4-bac19cd6cb68" providerId="ADAL" clId="{AB741BC3-0AD6-4265-AFF4-05E01A301738}" dt="2024-05-19T13:50:23.243" v="727" actId="47"/>
        <pc:sldMkLst>
          <pc:docMk/>
          <pc:sldMk cId="1759690810" sldId="323"/>
        </pc:sldMkLst>
      </pc:sldChg>
      <pc:sldChg chg="addSp delSp modSp add mod">
        <pc:chgData name="Kritan Chandra Shrestha" userId="c6fdc775-154d-476e-9da4-bac19cd6cb68" providerId="ADAL" clId="{AB741BC3-0AD6-4265-AFF4-05E01A301738}" dt="2024-05-19T13:53:06.692" v="762" actId="26606"/>
        <pc:sldMkLst>
          <pc:docMk/>
          <pc:sldMk cId="3384116465" sldId="323"/>
        </pc:sldMkLst>
      </pc:sldChg>
      <pc:sldChg chg="addSp delSp modSp add mod ord addAnim">
        <pc:chgData name="Kritan Chandra Shrestha" userId="c6fdc775-154d-476e-9da4-bac19cd6cb68" providerId="ADAL" clId="{AB741BC3-0AD6-4265-AFF4-05E01A301738}" dt="2024-05-19T19:39:40.657" v="1124"/>
        <pc:sldMkLst>
          <pc:docMk/>
          <pc:sldMk cId="2012451105" sldId="324"/>
        </pc:sldMkLst>
      </pc:sldChg>
      <pc:sldChg chg="modSp add del ord modAnim">
        <pc:chgData name="Kritan Chandra Shrestha" userId="c6fdc775-154d-476e-9da4-bac19cd6cb68" providerId="ADAL" clId="{AB741BC3-0AD6-4265-AFF4-05E01A301738}" dt="2024-05-19T13:53:55.534" v="781" actId="2890"/>
        <pc:sldMkLst>
          <pc:docMk/>
          <pc:sldMk cId="3152514255" sldId="324"/>
        </pc:sldMkLst>
      </pc:sldChg>
      <pc:sldChg chg="add">
        <pc:chgData name="Kritan Chandra Shrestha" userId="c6fdc775-154d-476e-9da4-bac19cd6cb68" providerId="ADAL" clId="{AB741BC3-0AD6-4265-AFF4-05E01A301738}" dt="2024-05-19T17:50:02.569" v="954" actId="2890"/>
        <pc:sldMkLst>
          <pc:docMk/>
          <pc:sldMk cId="546305286" sldId="325"/>
        </pc:sldMkLst>
      </pc:sldChg>
      <pc:sldChg chg="modSp add mod">
        <pc:chgData name="Kritan Chandra Shrestha" userId="c6fdc775-154d-476e-9da4-bac19cd6cb68" providerId="ADAL" clId="{AB741BC3-0AD6-4265-AFF4-05E01A301738}" dt="2024-05-19T20:53:01.613" v="1655" actId="113"/>
        <pc:sldMkLst>
          <pc:docMk/>
          <pc:sldMk cId="921557146" sldId="326"/>
        </pc:sldMkLst>
      </pc:sldChg>
      <pc:sldChg chg="modSp add mod ord">
        <pc:chgData name="Kritan Chandra Shrestha" userId="c6fdc775-154d-476e-9da4-bac19cd6cb68" providerId="ADAL" clId="{AB741BC3-0AD6-4265-AFF4-05E01A301738}" dt="2024-05-19T19:32:55.270" v="1075"/>
        <pc:sldMkLst>
          <pc:docMk/>
          <pc:sldMk cId="2761497351" sldId="327"/>
        </pc:sldMkLst>
      </pc:sldChg>
      <pc:sldChg chg="modSp add mod">
        <pc:chgData name="Kritan Chandra Shrestha" userId="c6fdc775-154d-476e-9da4-bac19cd6cb68" providerId="ADAL" clId="{AB741BC3-0AD6-4265-AFF4-05E01A301738}" dt="2024-05-19T19:56:05.798" v="1290"/>
        <pc:sldMkLst>
          <pc:docMk/>
          <pc:sldMk cId="2082852832" sldId="328"/>
        </pc:sldMkLst>
      </pc:sldChg>
      <pc:sldChg chg="modSp add mod">
        <pc:chgData name="Kritan Chandra Shrestha" userId="c6fdc775-154d-476e-9da4-bac19cd6cb68" providerId="ADAL" clId="{AB741BC3-0AD6-4265-AFF4-05E01A301738}" dt="2024-05-19T20:06:37.284" v="1415"/>
        <pc:sldMkLst>
          <pc:docMk/>
          <pc:sldMk cId="3767146640" sldId="329"/>
        </pc:sldMkLst>
      </pc:sldChg>
      <pc:sldChg chg="addSp modSp add mod">
        <pc:chgData name="Kritan Chandra Shrestha" userId="c6fdc775-154d-476e-9da4-bac19cd6cb68" providerId="ADAL" clId="{AB741BC3-0AD6-4265-AFF4-05E01A301738}" dt="2024-05-19T20:21:34.831" v="1471" actId="20577"/>
        <pc:sldMkLst>
          <pc:docMk/>
          <pc:sldMk cId="1012919979" sldId="330"/>
        </pc:sldMkLst>
      </pc:sldChg>
      <pc:sldChg chg="addSp delSp modSp new mod">
        <pc:chgData name="Kritan Chandra Shrestha" userId="c6fdc775-154d-476e-9da4-bac19cd6cb68" providerId="ADAL" clId="{AB741BC3-0AD6-4265-AFF4-05E01A301738}" dt="2024-05-19T20:15:09.671" v="1455"/>
        <pc:sldMkLst>
          <pc:docMk/>
          <pc:sldMk cId="3483507416" sldId="331"/>
        </pc:sldMkLst>
      </pc:sldChg>
      <pc:sldChg chg="addSp delSp modSp add mod">
        <pc:chgData name="Kritan Chandra Shrestha" userId="c6fdc775-154d-476e-9da4-bac19cd6cb68" providerId="ADAL" clId="{AB741BC3-0AD6-4265-AFF4-05E01A301738}" dt="2024-05-19T19:53:55.808" v="1233" actId="1076"/>
        <pc:sldMkLst>
          <pc:docMk/>
          <pc:sldMk cId="1620670446" sldId="332"/>
        </pc:sldMkLst>
      </pc:sldChg>
      <pc:sldChg chg="addSp delSp modSp add mod ord setBg addAnim delAnim">
        <pc:chgData name="Kritan Chandra Shrestha" userId="c6fdc775-154d-476e-9da4-bac19cd6cb68" providerId="ADAL" clId="{AB741BC3-0AD6-4265-AFF4-05E01A301738}" dt="2024-05-19T20:03:03.466" v="1394" actId="14100"/>
        <pc:sldMkLst>
          <pc:docMk/>
          <pc:sldMk cId="613570470" sldId="333"/>
        </pc:sldMkLst>
      </pc:sldChg>
      <pc:sldChg chg="addSp delSp modSp add mod ord setBg">
        <pc:chgData name="Kritan Chandra Shrestha" userId="c6fdc775-154d-476e-9da4-bac19cd6cb68" providerId="ADAL" clId="{AB741BC3-0AD6-4265-AFF4-05E01A301738}" dt="2024-05-19T20:05:37.552" v="1409" actId="14100"/>
        <pc:sldMkLst>
          <pc:docMk/>
          <pc:sldMk cId="604549065" sldId="334"/>
        </pc:sldMkLst>
      </pc:sldChg>
      <pc:sldChg chg="addSp delSp modSp add mod ord">
        <pc:chgData name="Kritan Chandra Shrestha" userId="c6fdc775-154d-476e-9da4-bac19cd6cb68" providerId="ADAL" clId="{AB741BC3-0AD6-4265-AFF4-05E01A301738}" dt="2024-05-19T20:10:44.312" v="1433" actId="14100"/>
        <pc:sldMkLst>
          <pc:docMk/>
          <pc:sldMk cId="445404270" sldId="335"/>
        </pc:sldMkLst>
      </pc:sldChg>
      <pc:sldChg chg="addSp delSp modSp add mod ord">
        <pc:chgData name="Kritan Chandra Shrestha" userId="c6fdc775-154d-476e-9da4-bac19cd6cb68" providerId="ADAL" clId="{AB741BC3-0AD6-4265-AFF4-05E01A301738}" dt="2024-05-19T20:31:20.846" v="1526" actId="14100"/>
        <pc:sldMkLst>
          <pc:docMk/>
          <pc:sldMk cId="1156255543" sldId="336"/>
        </pc:sldMkLst>
      </pc:sldChg>
      <pc:sldChg chg="addSp delSp modSp add mod ord">
        <pc:chgData name="Kritan Chandra Shrestha" userId="c6fdc775-154d-476e-9da4-bac19cd6cb68" providerId="ADAL" clId="{AB741BC3-0AD6-4265-AFF4-05E01A301738}" dt="2024-05-19T20:28:33.745" v="1499" actId="14100"/>
        <pc:sldMkLst>
          <pc:docMk/>
          <pc:sldMk cId="1879791028" sldId="337"/>
        </pc:sldMkLst>
      </pc:sldChg>
      <pc:sldChg chg="add">
        <pc:chgData name="Kritan Chandra Shrestha" userId="c6fdc775-154d-476e-9da4-bac19cd6cb68" providerId="ADAL" clId="{AB741BC3-0AD6-4265-AFF4-05E01A301738}" dt="2024-05-19T20:21:42.147" v="1473" actId="2890"/>
        <pc:sldMkLst>
          <pc:docMk/>
          <pc:sldMk cId="3251145694" sldId="338"/>
        </pc:sldMkLst>
      </pc:sldChg>
      <pc:sldChg chg="modSp add mod ord">
        <pc:chgData name="Kritan Chandra Shrestha" userId="c6fdc775-154d-476e-9da4-bac19cd6cb68" providerId="ADAL" clId="{AB741BC3-0AD6-4265-AFF4-05E01A301738}" dt="2024-05-19T20:36:13.995" v="1548" actId="403"/>
        <pc:sldMkLst>
          <pc:docMk/>
          <pc:sldMk cId="1408886257" sldId="339"/>
        </pc:sldMkLst>
      </pc:sldChg>
      <pc:sldChg chg="modSp add mod ord">
        <pc:chgData name="Kritan Chandra Shrestha" userId="c6fdc775-154d-476e-9da4-bac19cd6cb68" providerId="ADAL" clId="{AB741BC3-0AD6-4265-AFF4-05E01A301738}" dt="2024-05-19T20:39:22.654" v="1584" actId="20577"/>
        <pc:sldMkLst>
          <pc:docMk/>
          <pc:sldMk cId="3877829853" sldId="340"/>
        </pc:sldMkLst>
      </pc:sldChg>
      <pc:sldChg chg="modSp add mod">
        <pc:chgData name="Kritan Chandra Shrestha" userId="c6fdc775-154d-476e-9da4-bac19cd6cb68" providerId="ADAL" clId="{AB741BC3-0AD6-4265-AFF4-05E01A301738}" dt="2024-05-19T20:44:17.517" v="1602" actId="20577"/>
        <pc:sldMkLst>
          <pc:docMk/>
          <pc:sldMk cId="1505342621" sldId="341"/>
        </pc:sldMkLst>
      </pc:sldChg>
      <pc:sldChg chg="addSp modSp add mod">
        <pc:chgData name="Kritan Chandra Shrestha" userId="c6fdc775-154d-476e-9da4-bac19cd6cb68" providerId="ADAL" clId="{AB741BC3-0AD6-4265-AFF4-05E01A301738}" dt="2024-05-19T20:44:44.678" v="1613"/>
        <pc:sldMkLst>
          <pc:docMk/>
          <pc:sldMk cId="4046466436" sldId="342"/>
        </pc:sldMkLst>
      </pc:sldChg>
      <pc:sldChg chg="addSp modSp add mod ord modAnim">
        <pc:chgData name="Kritan Chandra Shrestha" userId="c6fdc775-154d-476e-9da4-bac19cd6cb68" providerId="ADAL" clId="{AB741BC3-0AD6-4265-AFF4-05E01A301738}" dt="2024-05-19T21:09:08.160" v="1745"/>
        <pc:sldMkLst>
          <pc:docMk/>
          <pc:sldMk cId="998423551" sldId="343"/>
        </pc:sldMkLst>
      </pc:sldChg>
      <pc:sldMasterChg chg="delSldLayout">
        <pc:chgData name="Kritan Chandra Shrestha" userId="c6fdc775-154d-476e-9da4-bac19cd6cb68" providerId="ADAL" clId="{AB741BC3-0AD6-4265-AFF4-05E01A301738}" dt="2024-05-19T20:36:00.248" v="1540" actId="47"/>
        <pc:sldMasterMkLst>
          <pc:docMk/>
          <pc:sldMasterMk cId="2317560720" sldId="2147483764"/>
        </pc:sldMasterMkLst>
        <pc:sldLayoutChg chg="del">
          <pc:chgData name="Kritan Chandra Shrestha" userId="c6fdc775-154d-476e-9da4-bac19cd6cb68" providerId="ADAL" clId="{AB741BC3-0AD6-4265-AFF4-05E01A301738}" dt="2024-05-18T09:37:18.917" v="143" actId="47"/>
          <pc:sldLayoutMkLst>
            <pc:docMk/>
            <pc:sldMasterMk cId="2317560720" sldId="2147483764"/>
            <pc:sldLayoutMk cId="1170053925" sldId="2147483780"/>
          </pc:sldLayoutMkLst>
        </pc:sldLayoutChg>
        <pc:sldLayoutChg chg="del">
          <pc:chgData name="Kritan Chandra Shrestha" userId="c6fdc775-154d-476e-9da4-bac19cd6cb68" providerId="ADAL" clId="{AB741BC3-0AD6-4265-AFF4-05E01A301738}" dt="2024-05-19T20:36:00.248" v="1540" actId="47"/>
          <pc:sldLayoutMkLst>
            <pc:docMk/>
            <pc:sldMasterMk cId="2317560720" sldId="2147483764"/>
            <pc:sldLayoutMk cId="1351363599" sldId="2147483782"/>
          </pc:sldLayoutMkLst>
        </pc:sldLayoutChg>
        <pc:sldLayoutChg chg="del">
          <pc:chgData name="Kritan Chandra Shrestha" userId="c6fdc775-154d-476e-9da4-bac19cd6cb68" providerId="ADAL" clId="{AB741BC3-0AD6-4265-AFF4-05E01A301738}" dt="2024-05-18T10:01:57.305" v="150" actId="47"/>
          <pc:sldLayoutMkLst>
            <pc:docMk/>
            <pc:sldMasterMk cId="2317560720" sldId="2147483764"/>
            <pc:sldLayoutMk cId="3421303283" sldId="2147483783"/>
          </pc:sldLayoutMkLst>
        </pc:sldLayoutChg>
        <pc:sldLayoutChg chg="del">
          <pc:chgData name="Kritan Chandra Shrestha" userId="c6fdc775-154d-476e-9da4-bac19cd6cb68" providerId="ADAL" clId="{AB741BC3-0AD6-4265-AFF4-05E01A301738}" dt="2024-05-18T10:01:58.991" v="151" actId="47"/>
          <pc:sldLayoutMkLst>
            <pc:docMk/>
            <pc:sldMasterMk cId="2317560720" sldId="2147483764"/>
            <pc:sldLayoutMk cId="765925003" sldId="2147483784"/>
          </pc:sldLayoutMkLst>
        </pc:sldLayoutChg>
        <pc:sldLayoutChg chg="del">
          <pc:chgData name="Kritan Chandra Shrestha" userId="c6fdc775-154d-476e-9da4-bac19cd6cb68" providerId="ADAL" clId="{AB741BC3-0AD6-4265-AFF4-05E01A301738}" dt="2024-05-18T10:02:00.662" v="152" actId="47"/>
          <pc:sldLayoutMkLst>
            <pc:docMk/>
            <pc:sldMasterMk cId="2317560720" sldId="2147483764"/>
            <pc:sldLayoutMk cId="1907987650" sldId="2147483785"/>
          </pc:sldLayoutMkLst>
        </pc:sldLayoutChg>
        <pc:sldLayoutChg chg="del">
          <pc:chgData name="Kritan Chandra Shrestha" userId="c6fdc775-154d-476e-9da4-bac19cd6cb68" providerId="ADAL" clId="{AB741BC3-0AD6-4265-AFF4-05E01A301738}" dt="2024-05-18T10:02:02.481" v="153" actId="47"/>
          <pc:sldLayoutMkLst>
            <pc:docMk/>
            <pc:sldMasterMk cId="2317560720" sldId="2147483764"/>
            <pc:sldLayoutMk cId="2263183959" sldId="2147483786"/>
          </pc:sldLayoutMkLst>
        </pc:sldLayoutChg>
        <pc:sldLayoutChg chg="del">
          <pc:chgData name="Kritan Chandra Shrestha" userId="c6fdc775-154d-476e-9da4-bac19cd6cb68" providerId="ADAL" clId="{AB741BC3-0AD6-4265-AFF4-05E01A301738}" dt="2024-05-18T10:02:04.298" v="154" actId="47"/>
          <pc:sldLayoutMkLst>
            <pc:docMk/>
            <pc:sldMasterMk cId="2317560720" sldId="2147483764"/>
            <pc:sldLayoutMk cId="116791131" sldId="2147483787"/>
          </pc:sldLayoutMkLst>
        </pc:sldLayoutChg>
      </pc:sldMasterChg>
    </pc:docChg>
  </pc:docChgLst>
  <pc:docChgLst>
    <pc:chgData name="Kritan Chandra Shrestha" userId="c6fdc775-154d-476e-9da4-bac19cd6cb68" providerId="ADAL" clId="{ADB845BB-99DC-4FB9-BDBE-D19B8E3F5C37}"/>
    <pc:docChg chg="undo custSel addSld delSld modSld sldOrd">
      <pc:chgData name="Kritan Chandra Shrestha" userId="c6fdc775-154d-476e-9da4-bac19cd6cb68" providerId="ADAL" clId="{ADB845BB-99DC-4FB9-BDBE-D19B8E3F5C37}" dt="2025-05-07T06:00:44.685" v="790" actId="26606"/>
      <pc:docMkLst>
        <pc:docMk/>
      </pc:docMkLst>
      <pc:sldChg chg="addSp delSp modSp mod setBg">
        <pc:chgData name="Kritan Chandra Shrestha" userId="c6fdc775-154d-476e-9da4-bac19cd6cb68" providerId="ADAL" clId="{ADB845BB-99DC-4FB9-BDBE-D19B8E3F5C37}" dt="2025-05-07T05:37:27.846" v="600" actId="26606"/>
        <pc:sldMkLst>
          <pc:docMk/>
          <pc:sldMk cId="850743011" sldId="264"/>
        </pc:sldMkLst>
        <pc:spChg chg="mod">
          <ac:chgData name="Kritan Chandra Shrestha" userId="c6fdc775-154d-476e-9da4-bac19cd6cb68" providerId="ADAL" clId="{ADB845BB-99DC-4FB9-BDBE-D19B8E3F5C37}" dt="2025-05-07T05:37:27.846" v="600" actId="26606"/>
          <ac:spMkLst>
            <pc:docMk/>
            <pc:sldMk cId="850743011" sldId="264"/>
            <ac:spMk id="2" creationId="{BBEC8C2A-D6A8-4036-9B23-884C344822B0}"/>
          </ac:spMkLst>
        </pc:spChg>
        <pc:spChg chg="mod">
          <ac:chgData name="Kritan Chandra Shrestha" userId="c6fdc775-154d-476e-9da4-bac19cd6cb68" providerId="ADAL" clId="{ADB845BB-99DC-4FB9-BDBE-D19B8E3F5C37}" dt="2025-05-07T05:37:27.846" v="600" actId="26606"/>
          <ac:spMkLst>
            <pc:docMk/>
            <pc:sldMk cId="850743011" sldId="264"/>
            <ac:spMk id="3" creationId="{6E155294-59B0-43EB-94D1-0BF9E1754452}"/>
          </ac:spMkLst>
        </pc:spChg>
        <pc:spChg chg="add del">
          <ac:chgData name="Kritan Chandra Shrestha" userId="c6fdc775-154d-476e-9da4-bac19cd6cb68" providerId="ADAL" clId="{ADB845BB-99DC-4FB9-BDBE-D19B8E3F5C37}" dt="2025-05-07T05:37:27.846" v="600" actId="26606"/>
          <ac:spMkLst>
            <pc:docMk/>
            <pc:sldMk cId="850743011" sldId="264"/>
            <ac:spMk id="11" creationId="{416A0E3C-60E6-4F39-BC55-5F7C224E1F7C}"/>
          </ac:spMkLst>
        </pc:spChg>
        <pc:spChg chg="add del">
          <ac:chgData name="Kritan Chandra Shrestha" userId="c6fdc775-154d-476e-9da4-bac19cd6cb68" providerId="ADAL" clId="{ADB845BB-99DC-4FB9-BDBE-D19B8E3F5C37}" dt="2025-05-07T05:37:27.846" v="600" actId="26606"/>
          <ac:spMkLst>
            <pc:docMk/>
            <pc:sldMk cId="850743011" sldId="264"/>
            <ac:spMk id="15" creationId="{990D0034-F768-41E7-85D4-F38C4DE85770}"/>
          </ac:spMkLst>
        </pc:spChg>
        <pc:picChg chg="mod">
          <ac:chgData name="Kritan Chandra Shrestha" userId="c6fdc775-154d-476e-9da4-bac19cd6cb68" providerId="ADAL" clId="{ADB845BB-99DC-4FB9-BDBE-D19B8E3F5C37}" dt="2025-05-07T05:37:27.846" v="600" actId="26606"/>
          <ac:picMkLst>
            <pc:docMk/>
            <pc:sldMk cId="850743011" sldId="264"/>
            <ac:picMk id="6" creationId="{7152A34F-5793-48E6-BC6E-4B7215AA9A18}"/>
          </ac:picMkLst>
        </pc:picChg>
        <pc:cxnChg chg="add del">
          <ac:chgData name="Kritan Chandra Shrestha" userId="c6fdc775-154d-476e-9da4-bac19cd6cb68" providerId="ADAL" clId="{ADB845BB-99DC-4FB9-BDBE-D19B8E3F5C37}" dt="2025-05-07T05:37:27.846" v="600" actId="26606"/>
          <ac:cxnSpMkLst>
            <pc:docMk/>
            <pc:sldMk cId="850743011" sldId="264"/>
            <ac:cxnSpMk id="13" creationId="{C5025DAC-8B93-4160-B017-3A274A5828C0}"/>
          </ac:cxnSpMkLst>
        </pc:cxnChg>
        <pc:cxnChg chg="add del">
          <ac:chgData name="Kritan Chandra Shrestha" userId="c6fdc775-154d-476e-9da4-bac19cd6cb68" providerId="ADAL" clId="{ADB845BB-99DC-4FB9-BDBE-D19B8E3F5C37}" dt="2025-05-07T05:37:27.846" v="600" actId="26606"/>
          <ac:cxnSpMkLst>
            <pc:docMk/>
            <pc:sldMk cId="850743011" sldId="264"/>
            <ac:cxnSpMk id="17" creationId="{5A0A5CF6-407C-4691-8122-49DF69D0020D}"/>
          </ac:cxnSpMkLst>
        </pc:cxnChg>
      </pc:sldChg>
      <pc:sldChg chg="del">
        <pc:chgData name="Kritan Chandra Shrestha" userId="c6fdc775-154d-476e-9da4-bac19cd6cb68" providerId="ADAL" clId="{ADB845BB-99DC-4FB9-BDBE-D19B8E3F5C37}" dt="2025-05-07T02:27:16.713" v="149" actId="47"/>
        <pc:sldMkLst>
          <pc:docMk/>
          <pc:sldMk cId="2972507386" sldId="282"/>
        </pc:sldMkLst>
      </pc:sldChg>
      <pc:sldChg chg="modSp mod">
        <pc:chgData name="Kritan Chandra Shrestha" userId="c6fdc775-154d-476e-9da4-bac19cd6cb68" providerId="ADAL" clId="{ADB845BB-99DC-4FB9-BDBE-D19B8E3F5C37}" dt="2025-05-07T02:35:16.564" v="376" actId="20577"/>
        <pc:sldMkLst>
          <pc:docMk/>
          <pc:sldMk cId="1435895604" sldId="285"/>
        </pc:sldMkLst>
        <pc:spChg chg="mod">
          <ac:chgData name="Kritan Chandra Shrestha" userId="c6fdc775-154d-476e-9da4-bac19cd6cb68" providerId="ADAL" clId="{ADB845BB-99DC-4FB9-BDBE-D19B8E3F5C37}" dt="2025-05-07T02:35:16.564" v="376" actId="20577"/>
          <ac:spMkLst>
            <pc:docMk/>
            <pc:sldMk cId="1435895604" sldId="285"/>
            <ac:spMk id="2" creationId="{E425EE49-D1D1-AC61-F6C4-AA6B07CA6400}"/>
          </ac:spMkLst>
        </pc:spChg>
      </pc:sldChg>
      <pc:sldChg chg="del">
        <pc:chgData name="Kritan Chandra Shrestha" userId="c6fdc775-154d-476e-9da4-bac19cd6cb68" providerId="ADAL" clId="{ADB845BB-99DC-4FB9-BDBE-D19B8E3F5C37}" dt="2025-05-07T02:27:29.840" v="150" actId="47"/>
        <pc:sldMkLst>
          <pc:docMk/>
          <pc:sldMk cId="3042288838" sldId="286"/>
        </pc:sldMkLst>
      </pc:sldChg>
      <pc:sldChg chg="addSp delSp modSp mod setBg setClrOvrMap">
        <pc:chgData name="Kritan Chandra Shrestha" userId="c6fdc775-154d-476e-9da4-bac19cd6cb68" providerId="ADAL" clId="{ADB845BB-99DC-4FB9-BDBE-D19B8E3F5C37}" dt="2025-05-07T05:47:21.679" v="687" actId="14100"/>
        <pc:sldMkLst>
          <pc:docMk/>
          <pc:sldMk cId="2076879118" sldId="295"/>
        </pc:sldMkLst>
        <pc:spChg chg="mod">
          <ac:chgData name="Kritan Chandra Shrestha" userId="c6fdc775-154d-476e-9da4-bac19cd6cb68" providerId="ADAL" clId="{ADB845BB-99DC-4FB9-BDBE-D19B8E3F5C37}" dt="2025-05-07T05:47:21.679" v="687" actId="14100"/>
          <ac:spMkLst>
            <pc:docMk/>
            <pc:sldMk cId="2076879118" sldId="295"/>
            <ac:spMk id="6" creationId="{8C834208-78D3-55FF-0568-AC7434753C76}"/>
          </ac:spMkLst>
        </pc:spChg>
        <pc:spChg chg="add del">
          <ac:chgData name="Kritan Chandra Shrestha" userId="c6fdc775-154d-476e-9da4-bac19cd6cb68" providerId="ADAL" clId="{ADB845BB-99DC-4FB9-BDBE-D19B8E3F5C37}" dt="2025-05-07T05:46:21.003" v="676" actId="26606"/>
          <ac:spMkLst>
            <pc:docMk/>
            <pc:sldMk cId="2076879118" sldId="295"/>
            <ac:spMk id="8" creationId="{39E3965E-AC41-4711-9D10-E25ABB132D86}"/>
          </ac:spMkLst>
        </pc:spChg>
        <pc:spChg chg="add del">
          <ac:chgData name="Kritan Chandra Shrestha" userId="c6fdc775-154d-476e-9da4-bac19cd6cb68" providerId="ADAL" clId="{ADB845BB-99DC-4FB9-BDBE-D19B8E3F5C37}" dt="2025-05-07T05:46:21.003" v="676" actId="26606"/>
          <ac:spMkLst>
            <pc:docMk/>
            <pc:sldMk cId="2076879118" sldId="295"/>
            <ac:spMk id="10" creationId="{F1314C34-F582-4EEF-86CE-F88761E52434}"/>
          </ac:spMkLst>
        </pc:spChg>
        <pc:spChg chg="add del">
          <ac:chgData name="Kritan Chandra Shrestha" userId="c6fdc775-154d-476e-9da4-bac19cd6cb68" providerId="ADAL" clId="{ADB845BB-99DC-4FB9-BDBE-D19B8E3F5C37}" dt="2025-05-07T05:46:16.475" v="674" actId="26606"/>
          <ac:spMkLst>
            <pc:docMk/>
            <pc:sldMk cId="2076879118" sldId="295"/>
            <ac:spMk id="11" creationId="{39E3965E-AC41-4711-9D10-E25ABB132D86}"/>
          </ac:spMkLst>
        </pc:spChg>
        <pc:spChg chg="add del">
          <ac:chgData name="Kritan Chandra Shrestha" userId="c6fdc775-154d-476e-9da4-bac19cd6cb68" providerId="ADAL" clId="{ADB845BB-99DC-4FB9-BDBE-D19B8E3F5C37}" dt="2025-05-07T05:46:21.003" v="676" actId="26606"/>
          <ac:spMkLst>
            <pc:docMk/>
            <pc:sldMk cId="2076879118" sldId="295"/>
            <ac:spMk id="12" creationId="{7319A1DD-F557-4EC6-8A8C-F7617B4CD678}"/>
          </ac:spMkLst>
        </pc:spChg>
        <pc:spChg chg="add del">
          <ac:chgData name="Kritan Chandra Shrestha" userId="c6fdc775-154d-476e-9da4-bac19cd6cb68" providerId="ADAL" clId="{ADB845BB-99DC-4FB9-BDBE-D19B8E3F5C37}" dt="2025-05-07T05:46:16.475" v="674" actId="26606"/>
          <ac:spMkLst>
            <pc:docMk/>
            <pc:sldMk cId="2076879118" sldId="295"/>
            <ac:spMk id="15" creationId="{F1314C34-F582-4EEF-86CE-F88761E52434}"/>
          </ac:spMkLst>
        </pc:spChg>
        <pc:spChg chg="add del">
          <ac:chgData name="Kritan Chandra Shrestha" userId="c6fdc775-154d-476e-9da4-bac19cd6cb68" providerId="ADAL" clId="{ADB845BB-99DC-4FB9-BDBE-D19B8E3F5C37}" dt="2025-05-07T05:46:21.003" v="676" actId="26606"/>
          <ac:spMkLst>
            <pc:docMk/>
            <pc:sldMk cId="2076879118" sldId="295"/>
            <ac:spMk id="16" creationId="{C390A367-0330-4E03-9D5F-40308A7975C8}"/>
          </ac:spMkLst>
        </pc:spChg>
        <pc:spChg chg="add del">
          <ac:chgData name="Kritan Chandra Shrestha" userId="c6fdc775-154d-476e-9da4-bac19cd6cb68" providerId="ADAL" clId="{ADB845BB-99DC-4FB9-BDBE-D19B8E3F5C37}" dt="2025-05-07T05:46:16.475" v="674" actId="26606"/>
          <ac:spMkLst>
            <pc:docMk/>
            <pc:sldMk cId="2076879118" sldId="295"/>
            <ac:spMk id="17" creationId="{7319A1DD-F557-4EC6-8A8C-F7617B4CD678}"/>
          </ac:spMkLst>
        </pc:spChg>
        <pc:spChg chg="add del">
          <ac:chgData name="Kritan Chandra Shrestha" userId="c6fdc775-154d-476e-9da4-bac19cd6cb68" providerId="ADAL" clId="{ADB845BB-99DC-4FB9-BDBE-D19B8E3F5C37}" dt="2025-05-07T05:46:29.796" v="678" actId="26606"/>
          <ac:spMkLst>
            <pc:docMk/>
            <pc:sldMk cId="2076879118" sldId="295"/>
            <ac:spMk id="18" creationId="{39E3965E-AC41-4711-9D10-E25ABB132D86}"/>
          </ac:spMkLst>
        </pc:spChg>
        <pc:spChg chg="add del">
          <ac:chgData name="Kritan Chandra Shrestha" userId="c6fdc775-154d-476e-9da4-bac19cd6cb68" providerId="ADAL" clId="{ADB845BB-99DC-4FB9-BDBE-D19B8E3F5C37}" dt="2025-05-07T05:46:16.475" v="674" actId="26606"/>
          <ac:spMkLst>
            <pc:docMk/>
            <pc:sldMk cId="2076879118" sldId="295"/>
            <ac:spMk id="21" creationId="{C390A367-0330-4E03-9D5F-40308A7975C8}"/>
          </ac:spMkLst>
        </pc:spChg>
        <pc:spChg chg="add del">
          <ac:chgData name="Kritan Chandra Shrestha" userId="c6fdc775-154d-476e-9da4-bac19cd6cb68" providerId="ADAL" clId="{ADB845BB-99DC-4FB9-BDBE-D19B8E3F5C37}" dt="2025-05-07T05:46:29.796" v="678" actId="26606"/>
          <ac:spMkLst>
            <pc:docMk/>
            <pc:sldMk cId="2076879118" sldId="295"/>
            <ac:spMk id="22" creationId="{7319A1DD-F557-4EC6-8A8C-F7617B4CD678}"/>
          </ac:spMkLst>
        </pc:spChg>
        <pc:spChg chg="add del">
          <ac:chgData name="Kritan Chandra Shrestha" userId="c6fdc775-154d-476e-9da4-bac19cd6cb68" providerId="ADAL" clId="{ADB845BB-99DC-4FB9-BDBE-D19B8E3F5C37}" dt="2025-05-07T05:46:29.796" v="678" actId="26606"/>
          <ac:spMkLst>
            <pc:docMk/>
            <pc:sldMk cId="2076879118" sldId="295"/>
            <ac:spMk id="24" creationId="{C390A367-0330-4E03-9D5F-40308A7975C8}"/>
          </ac:spMkLst>
        </pc:spChg>
        <pc:picChg chg="mod">
          <ac:chgData name="Kritan Chandra Shrestha" userId="c6fdc775-154d-476e-9da4-bac19cd6cb68" providerId="ADAL" clId="{ADB845BB-99DC-4FB9-BDBE-D19B8E3F5C37}" dt="2025-05-07T05:46:29.796" v="678" actId="26606"/>
          <ac:picMkLst>
            <pc:docMk/>
            <pc:sldMk cId="2076879118" sldId="295"/>
            <ac:picMk id="4" creationId="{6BEAD192-141F-FDDE-021B-8674B81EECDC}"/>
          </ac:picMkLst>
        </pc:picChg>
        <pc:cxnChg chg="add del">
          <ac:chgData name="Kritan Chandra Shrestha" userId="c6fdc775-154d-476e-9da4-bac19cd6cb68" providerId="ADAL" clId="{ADB845BB-99DC-4FB9-BDBE-D19B8E3F5C37}" dt="2025-05-07T05:46:21.003" v="676" actId="26606"/>
          <ac:cxnSpMkLst>
            <pc:docMk/>
            <pc:sldMk cId="2076879118" sldId="295"/>
            <ac:cxnSpMk id="9" creationId="{1F5DC8C3-BA5F-4EED-BB9A-A14272BD82A1}"/>
          </ac:cxnSpMkLst>
        </pc:cxnChg>
        <pc:cxnChg chg="add del">
          <ac:chgData name="Kritan Chandra Shrestha" userId="c6fdc775-154d-476e-9da4-bac19cd6cb68" providerId="ADAL" clId="{ADB845BB-99DC-4FB9-BDBE-D19B8E3F5C37}" dt="2025-05-07T05:46:16.475" v="674" actId="26606"/>
          <ac:cxnSpMkLst>
            <pc:docMk/>
            <pc:sldMk cId="2076879118" sldId="295"/>
            <ac:cxnSpMk id="13" creationId="{1F5DC8C3-BA5F-4EED-BB9A-A14272BD82A1}"/>
          </ac:cxnSpMkLst>
        </pc:cxnChg>
        <pc:cxnChg chg="add del">
          <ac:chgData name="Kritan Chandra Shrestha" userId="c6fdc775-154d-476e-9da4-bac19cd6cb68" providerId="ADAL" clId="{ADB845BB-99DC-4FB9-BDBE-D19B8E3F5C37}" dt="2025-05-07T05:46:21.003" v="676" actId="26606"/>
          <ac:cxnSpMkLst>
            <pc:docMk/>
            <pc:sldMk cId="2076879118" sldId="295"/>
            <ac:cxnSpMk id="14" creationId="{D28A9C89-B313-458F-9C85-515930A51A93}"/>
          </ac:cxnSpMkLst>
        </pc:cxnChg>
        <pc:cxnChg chg="add del">
          <ac:chgData name="Kritan Chandra Shrestha" userId="c6fdc775-154d-476e-9da4-bac19cd6cb68" providerId="ADAL" clId="{ADB845BB-99DC-4FB9-BDBE-D19B8E3F5C37}" dt="2025-05-07T05:46:16.475" v="674" actId="26606"/>
          <ac:cxnSpMkLst>
            <pc:docMk/>
            <pc:sldMk cId="2076879118" sldId="295"/>
            <ac:cxnSpMk id="19" creationId="{D28A9C89-B313-458F-9C85-515930A51A93}"/>
          </ac:cxnSpMkLst>
        </pc:cxnChg>
        <pc:cxnChg chg="add del">
          <ac:chgData name="Kritan Chandra Shrestha" userId="c6fdc775-154d-476e-9da4-bac19cd6cb68" providerId="ADAL" clId="{ADB845BB-99DC-4FB9-BDBE-D19B8E3F5C37}" dt="2025-05-07T05:46:29.796" v="678" actId="26606"/>
          <ac:cxnSpMkLst>
            <pc:docMk/>
            <pc:sldMk cId="2076879118" sldId="295"/>
            <ac:cxnSpMk id="20" creationId="{1F5DC8C3-BA5F-4EED-BB9A-A14272BD82A1}"/>
          </ac:cxnSpMkLst>
        </pc:cxnChg>
        <pc:cxnChg chg="add del">
          <ac:chgData name="Kritan Chandra Shrestha" userId="c6fdc775-154d-476e-9da4-bac19cd6cb68" providerId="ADAL" clId="{ADB845BB-99DC-4FB9-BDBE-D19B8E3F5C37}" dt="2025-05-07T05:46:29.796" v="678" actId="26606"/>
          <ac:cxnSpMkLst>
            <pc:docMk/>
            <pc:sldMk cId="2076879118" sldId="295"/>
            <ac:cxnSpMk id="23" creationId="{D28A9C89-B313-458F-9C85-515930A51A93}"/>
          </ac:cxnSpMkLst>
        </pc:cxnChg>
      </pc:sldChg>
      <pc:sldChg chg="addSp delSp modSp mod setBg">
        <pc:chgData name="Kritan Chandra Shrestha" userId="c6fdc775-154d-476e-9da4-bac19cd6cb68" providerId="ADAL" clId="{ADB845BB-99DC-4FB9-BDBE-D19B8E3F5C37}" dt="2025-05-07T05:47:42.928" v="766"/>
        <pc:sldMkLst>
          <pc:docMk/>
          <pc:sldMk cId="3648163248" sldId="296"/>
        </pc:sldMkLst>
        <pc:spChg chg="mod">
          <ac:chgData name="Kritan Chandra Shrestha" userId="c6fdc775-154d-476e-9da4-bac19cd6cb68" providerId="ADAL" clId="{ADB845BB-99DC-4FB9-BDBE-D19B8E3F5C37}" dt="2025-05-07T05:37:48.401" v="601" actId="26606"/>
          <ac:spMkLst>
            <pc:docMk/>
            <pc:sldMk cId="3648163248" sldId="296"/>
            <ac:spMk id="2" creationId="{8EE44E67-57A4-9825-9E94-C2B258A68C9D}"/>
          </ac:spMkLst>
        </pc:spChg>
        <pc:spChg chg="del mod">
          <ac:chgData name="Kritan Chandra Shrestha" userId="c6fdc775-154d-476e-9da4-bac19cd6cb68" providerId="ADAL" clId="{ADB845BB-99DC-4FB9-BDBE-D19B8E3F5C37}" dt="2025-05-07T05:37:48.401" v="601" actId="26606"/>
          <ac:spMkLst>
            <pc:docMk/>
            <pc:sldMk cId="3648163248" sldId="296"/>
            <ac:spMk id="3" creationId="{F21C3D74-CBD0-AEEC-7CF1-ED875B10D2FB}"/>
          </ac:spMkLst>
        </pc:spChg>
        <pc:spChg chg="add">
          <ac:chgData name="Kritan Chandra Shrestha" userId="c6fdc775-154d-476e-9da4-bac19cd6cb68" providerId="ADAL" clId="{ADB845BB-99DC-4FB9-BDBE-D19B8E3F5C37}" dt="2025-05-07T05:37:48.401" v="601" actId="26606"/>
          <ac:spMkLst>
            <pc:docMk/>
            <pc:sldMk cId="3648163248" sldId="296"/>
            <ac:spMk id="9" creationId="{416A0E3C-60E6-4F39-BC55-5F7C224E1F7C}"/>
          </ac:spMkLst>
        </pc:spChg>
        <pc:spChg chg="add">
          <ac:chgData name="Kritan Chandra Shrestha" userId="c6fdc775-154d-476e-9da4-bac19cd6cb68" providerId="ADAL" clId="{ADB845BB-99DC-4FB9-BDBE-D19B8E3F5C37}" dt="2025-05-07T05:37:48.401" v="601" actId="26606"/>
          <ac:spMkLst>
            <pc:docMk/>
            <pc:sldMk cId="3648163248" sldId="296"/>
            <ac:spMk id="13" creationId="{88F0A37D-2337-4AAF-98B0-7E4E9B98719A}"/>
          </ac:spMkLst>
        </pc:spChg>
        <pc:spChg chg="add">
          <ac:chgData name="Kritan Chandra Shrestha" userId="c6fdc775-154d-476e-9da4-bac19cd6cb68" providerId="ADAL" clId="{ADB845BB-99DC-4FB9-BDBE-D19B8E3F5C37}" dt="2025-05-07T05:37:48.401" v="601" actId="26606"/>
          <ac:spMkLst>
            <pc:docMk/>
            <pc:sldMk cId="3648163248" sldId="296"/>
            <ac:spMk id="17" creationId="{F7234D70-FB65-4E99-985E-64D219674D45}"/>
          </ac:spMkLst>
        </pc:spChg>
        <pc:graphicFrameChg chg="add mod">
          <ac:chgData name="Kritan Chandra Shrestha" userId="c6fdc775-154d-476e-9da4-bac19cd6cb68" providerId="ADAL" clId="{ADB845BB-99DC-4FB9-BDBE-D19B8E3F5C37}" dt="2025-05-07T05:47:42.928" v="766"/>
          <ac:graphicFrameMkLst>
            <pc:docMk/>
            <pc:sldMk cId="3648163248" sldId="296"/>
            <ac:graphicFrameMk id="5" creationId="{94D45C57-5017-5427-B65F-78420B2A297D}"/>
          </ac:graphicFrameMkLst>
        </pc:graphicFrameChg>
        <pc:cxnChg chg="add">
          <ac:chgData name="Kritan Chandra Shrestha" userId="c6fdc775-154d-476e-9da4-bac19cd6cb68" providerId="ADAL" clId="{ADB845BB-99DC-4FB9-BDBE-D19B8E3F5C37}" dt="2025-05-07T05:37:48.401" v="601" actId="26606"/>
          <ac:cxnSpMkLst>
            <pc:docMk/>
            <pc:sldMk cId="3648163248" sldId="296"/>
            <ac:cxnSpMk id="11" creationId="{C5025DAC-8B93-4160-B017-3A274A5828C0}"/>
          </ac:cxnSpMkLst>
        </pc:cxnChg>
        <pc:cxnChg chg="add">
          <ac:chgData name="Kritan Chandra Shrestha" userId="c6fdc775-154d-476e-9da4-bac19cd6cb68" providerId="ADAL" clId="{ADB845BB-99DC-4FB9-BDBE-D19B8E3F5C37}" dt="2025-05-07T05:37:48.401" v="601" actId="26606"/>
          <ac:cxnSpMkLst>
            <pc:docMk/>
            <pc:sldMk cId="3648163248" sldId="296"/>
            <ac:cxnSpMk id="15" creationId="{F15CCCF0-E573-463A-9760-1FDC0B2CFBD7}"/>
          </ac:cxnSpMkLst>
        </pc:cxnChg>
      </pc:sldChg>
      <pc:sldChg chg="modSp mod">
        <pc:chgData name="Kritan Chandra Shrestha" userId="c6fdc775-154d-476e-9da4-bac19cd6cb68" providerId="ADAL" clId="{ADB845BB-99DC-4FB9-BDBE-D19B8E3F5C37}" dt="2025-05-07T05:21:00.148" v="404" actId="20577"/>
        <pc:sldMkLst>
          <pc:docMk/>
          <pc:sldMk cId="3876465224" sldId="304"/>
        </pc:sldMkLst>
        <pc:spChg chg="mod">
          <ac:chgData name="Kritan Chandra Shrestha" userId="c6fdc775-154d-476e-9da4-bac19cd6cb68" providerId="ADAL" clId="{ADB845BB-99DC-4FB9-BDBE-D19B8E3F5C37}" dt="2025-05-07T05:21:00.148" v="404" actId="20577"/>
          <ac:spMkLst>
            <pc:docMk/>
            <pc:sldMk cId="3876465224" sldId="304"/>
            <ac:spMk id="2" creationId="{9B009145-D3BD-8AB8-927D-498937E1C4F7}"/>
          </ac:spMkLst>
        </pc:spChg>
        <pc:spChg chg="mod">
          <ac:chgData name="Kritan Chandra Shrestha" userId="c6fdc775-154d-476e-9da4-bac19cd6cb68" providerId="ADAL" clId="{ADB845BB-99DC-4FB9-BDBE-D19B8E3F5C37}" dt="2025-05-07T05:20:36.221" v="397" actId="122"/>
          <ac:spMkLst>
            <pc:docMk/>
            <pc:sldMk cId="3876465224" sldId="304"/>
            <ac:spMk id="3" creationId="{15393E58-B8AD-D93D-A747-9818D405482D}"/>
          </ac:spMkLst>
        </pc:spChg>
      </pc:sldChg>
      <pc:sldChg chg="modSp mod ord">
        <pc:chgData name="Kritan Chandra Shrestha" userId="c6fdc775-154d-476e-9da4-bac19cd6cb68" providerId="ADAL" clId="{ADB845BB-99DC-4FB9-BDBE-D19B8E3F5C37}" dt="2025-05-07T05:20:27.996" v="395" actId="20577"/>
        <pc:sldMkLst>
          <pc:docMk/>
          <pc:sldMk cId="2859438505" sldId="305"/>
        </pc:sldMkLst>
        <pc:spChg chg="mod">
          <ac:chgData name="Kritan Chandra Shrestha" userId="c6fdc775-154d-476e-9da4-bac19cd6cb68" providerId="ADAL" clId="{ADB845BB-99DC-4FB9-BDBE-D19B8E3F5C37}" dt="2025-05-07T02:23:22.633" v="112" actId="20577"/>
          <ac:spMkLst>
            <pc:docMk/>
            <pc:sldMk cId="2859438505" sldId="305"/>
            <ac:spMk id="2" creationId="{3B23B059-E887-BCD3-D5BA-7DD051A003C4}"/>
          </ac:spMkLst>
        </pc:spChg>
        <pc:spChg chg="mod">
          <ac:chgData name="Kritan Chandra Shrestha" userId="c6fdc775-154d-476e-9da4-bac19cd6cb68" providerId="ADAL" clId="{ADB845BB-99DC-4FB9-BDBE-D19B8E3F5C37}" dt="2025-05-07T05:20:27.996" v="395" actId="20577"/>
          <ac:spMkLst>
            <pc:docMk/>
            <pc:sldMk cId="2859438505" sldId="305"/>
            <ac:spMk id="3" creationId="{6290CFA2-8DC6-3F7A-A805-CA53C41D02DA}"/>
          </ac:spMkLst>
        </pc:spChg>
      </pc:sldChg>
      <pc:sldChg chg="del">
        <pc:chgData name="Kritan Chandra Shrestha" userId="c6fdc775-154d-476e-9da4-bac19cd6cb68" providerId="ADAL" clId="{ADB845BB-99DC-4FB9-BDBE-D19B8E3F5C37}" dt="2025-05-07T02:35:31.298" v="379" actId="47"/>
        <pc:sldMkLst>
          <pc:docMk/>
          <pc:sldMk cId="3443281613" sldId="307"/>
        </pc:sldMkLst>
      </pc:sldChg>
      <pc:sldChg chg="del">
        <pc:chgData name="Kritan Chandra Shrestha" userId="c6fdc775-154d-476e-9da4-bac19cd6cb68" providerId="ADAL" clId="{ADB845BB-99DC-4FB9-BDBE-D19B8E3F5C37}" dt="2025-05-07T02:35:32.264" v="380" actId="47"/>
        <pc:sldMkLst>
          <pc:docMk/>
          <pc:sldMk cId="799309013" sldId="308"/>
        </pc:sldMkLst>
      </pc:sldChg>
      <pc:sldChg chg="addSp delSp modSp mod ord setBg">
        <pc:chgData name="Kritan Chandra Shrestha" userId="c6fdc775-154d-476e-9da4-bac19cd6cb68" providerId="ADAL" clId="{ADB845BB-99DC-4FB9-BDBE-D19B8E3F5C37}" dt="2025-05-07T02:36:30.231" v="390" actId="27614"/>
        <pc:sldMkLst>
          <pc:docMk/>
          <pc:sldMk cId="3330217197" sldId="309"/>
        </pc:sldMkLst>
        <pc:spChg chg="mod">
          <ac:chgData name="Kritan Chandra Shrestha" userId="c6fdc775-154d-476e-9da4-bac19cd6cb68" providerId="ADAL" clId="{ADB845BB-99DC-4FB9-BDBE-D19B8E3F5C37}" dt="2025-05-07T02:36:25.478" v="387" actId="26606"/>
          <ac:spMkLst>
            <pc:docMk/>
            <pc:sldMk cId="3330217197" sldId="309"/>
            <ac:spMk id="2" creationId="{3B23B059-E887-BCD3-D5BA-7DD051A003C4}"/>
          </ac:spMkLst>
        </pc:spChg>
        <pc:spChg chg="del mod">
          <ac:chgData name="Kritan Chandra Shrestha" userId="c6fdc775-154d-476e-9da4-bac19cd6cb68" providerId="ADAL" clId="{ADB845BB-99DC-4FB9-BDBE-D19B8E3F5C37}" dt="2025-05-07T02:36:09.404" v="386"/>
          <ac:spMkLst>
            <pc:docMk/>
            <pc:sldMk cId="3330217197" sldId="309"/>
            <ac:spMk id="3" creationId="{6290CFA2-8DC6-3F7A-A805-CA53C41D02DA}"/>
          </ac:spMkLst>
        </pc:spChg>
        <pc:spChg chg="add">
          <ac:chgData name="Kritan Chandra Shrestha" userId="c6fdc775-154d-476e-9da4-bac19cd6cb68" providerId="ADAL" clId="{ADB845BB-99DC-4FB9-BDBE-D19B8E3F5C37}" dt="2025-05-07T02:36:25.478" v="387" actId="26606"/>
          <ac:spMkLst>
            <pc:docMk/>
            <pc:sldMk cId="3330217197" sldId="309"/>
            <ac:spMk id="9" creationId="{39E3965E-AC41-4711-9D10-E25ABB132D86}"/>
          </ac:spMkLst>
        </pc:spChg>
        <pc:spChg chg="add">
          <ac:chgData name="Kritan Chandra Shrestha" userId="c6fdc775-154d-476e-9da4-bac19cd6cb68" providerId="ADAL" clId="{ADB845BB-99DC-4FB9-BDBE-D19B8E3F5C37}" dt="2025-05-07T02:36:25.478" v="387" actId="26606"/>
          <ac:spMkLst>
            <pc:docMk/>
            <pc:sldMk cId="3330217197" sldId="309"/>
            <ac:spMk id="13" creationId="{33428ACC-71EC-4171-9527-10983BA6B41D}"/>
          </ac:spMkLst>
        </pc:spChg>
        <pc:spChg chg="add">
          <ac:chgData name="Kritan Chandra Shrestha" userId="c6fdc775-154d-476e-9da4-bac19cd6cb68" providerId="ADAL" clId="{ADB845BB-99DC-4FB9-BDBE-D19B8E3F5C37}" dt="2025-05-07T02:36:25.478" v="387" actId="26606"/>
          <ac:spMkLst>
            <pc:docMk/>
            <pc:sldMk cId="3330217197" sldId="309"/>
            <ac:spMk id="17" creationId="{8D4480B4-953D-41FA-9052-09AB3A026947}"/>
          </ac:spMkLst>
        </pc:spChg>
        <pc:picChg chg="add mod">
          <ac:chgData name="Kritan Chandra Shrestha" userId="c6fdc775-154d-476e-9da4-bac19cd6cb68" providerId="ADAL" clId="{ADB845BB-99DC-4FB9-BDBE-D19B8E3F5C37}" dt="2025-05-07T02:36:30.231" v="390" actId="27614"/>
          <ac:picMkLst>
            <pc:docMk/>
            <pc:sldMk cId="3330217197" sldId="309"/>
            <ac:picMk id="4" creationId="{26CCF83E-ADA2-7A10-23A7-D2D4BB184796}"/>
          </ac:picMkLst>
        </pc:picChg>
        <pc:picChg chg="del">
          <ac:chgData name="Kritan Chandra Shrestha" userId="c6fdc775-154d-476e-9da4-bac19cd6cb68" providerId="ADAL" clId="{ADB845BB-99DC-4FB9-BDBE-D19B8E3F5C37}" dt="2025-05-07T02:36:05.792" v="385" actId="478"/>
          <ac:picMkLst>
            <pc:docMk/>
            <pc:sldMk cId="3330217197" sldId="309"/>
            <ac:picMk id="10" creationId="{F3DD24B3-582A-30D6-3A2B-7899E43A9F4A}"/>
          </ac:picMkLst>
        </pc:picChg>
        <pc:cxnChg chg="add">
          <ac:chgData name="Kritan Chandra Shrestha" userId="c6fdc775-154d-476e-9da4-bac19cd6cb68" providerId="ADAL" clId="{ADB845BB-99DC-4FB9-BDBE-D19B8E3F5C37}" dt="2025-05-07T02:36:25.478" v="387" actId="26606"/>
          <ac:cxnSpMkLst>
            <pc:docMk/>
            <pc:sldMk cId="3330217197" sldId="309"/>
            <ac:cxnSpMk id="11" creationId="{1F5DC8C3-BA5F-4EED-BB9A-A14272BD82A1}"/>
          </ac:cxnSpMkLst>
        </pc:cxnChg>
        <pc:cxnChg chg="add">
          <ac:chgData name="Kritan Chandra Shrestha" userId="c6fdc775-154d-476e-9da4-bac19cd6cb68" providerId="ADAL" clId="{ADB845BB-99DC-4FB9-BDBE-D19B8E3F5C37}" dt="2025-05-07T02:36:25.478" v="387" actId="26606"/>
          <ac:cxnSpMkLst>
            <pc:docMk/>
            <pc:sldMk cId="3330217197" sldId="309"/>
            <ac:cxnSpMk id="15" creationId="{BA22713B-ABB6-4391-97F9-0449A2B9B664}"/>
          </ac:cxnSpMkLst>
        </pc:cxnChg>
      </pc:sldChg>
      <pc:sldChg chg="addSp delSp modSp mod">
        <pc:chgData name="Kritan Chandra Shrestha" userId="c6fdc775-154d-476e-9da4-bac19cd6cb68" providerId="ADAL" clId="{ADB845BB-99DC-4FB9-BDBE-D19B8E3F5C37}" dt="2025-05-07T05:28:20.043" v="460" actId="1076"/>
        <pc:sldMkLst>
          <pc:docMk/>
          <pc:sldMk cId="3705954348" sldId="310"/>
        </pc:sldMkLst>
        <pc:picChg chg="add mod">
          <ac:chgData name="Kritan Chandra Shrestha" userId="c6fdc775-154d-476e-9da4-bac19cd6cb68" providerId="ADAL" clId="{ADB845BB-99DC-4FB9-BDBE-D19B8E3F5C37}" dt="2025-05-07T05:28:12.040" v="456" actId="1076"/>
          <ac:picMkLst>
            <pc:docMk/>
            <pc:sldMk cId="3705954348" sldId="310"/>
            <ac:picMk id="4" creationId="{D73169BD-C7C3-7EC0-94C5-75779E8BBA1C}"/>
          </ac:picMkLst>
        </pc:picChg>
        <pc:picChg chg="add mod">
          <ac:chgData name="Kritan Chandra Shrestha" userId="c6fdc775-154d-476e-9da4-bac19cd6cb68" providerId="ADAL" clId="{ADB845BB-99DC-4FB9-BDBE-D19B8E3F5C37}" dt="2025-05-07T05:28:20.043" v="460" actId="1076"/>
          <ac:picMkLst>
            <pc:docMk/>
            <pc:sldMk cId="3705954348" sldId="310"/>
            <ac:picMk id="5" creationId="{67C0497B-1404-EE27-CA7C-2A17CEC1E641}"/>
          </ac:picMkLst>
        </pc:picChg>
        <pc:picChg chg="add mod">
          <ac:chgData name="Kritan Chandra Shrestha" userId="c6fdc775-154d-476e-9da4-bac19cd6cb68" providerId="ADAL" clId="{ADB845BB-99DC-4FB9-BDBE-D19B8E3F5C37}" dt="2025-05-07T05:28:14.423" v="458" actId="1076"/>
          <ac:picMkLst>
            <pc:docMk/>
            <pc:sldMk cId="3705954348" sldId="310"/>
            <ac:picMk id="6" creationId="{67715578-0C3D-9ECB-0A14-2B1DA4F77600}"/>
          </ac:picMkLst>
        </pc:picChg>
        <pc:picChg chg="del">
          <ac:chgData name="Kritan Chandra Shrestha" userId="c6fdc775-154d-476e-9da4-bac19cd6cb68" providerId="ADAL" clId="{ADB845BB-99DC-4FB9-BDBE-D19B8E3F5C37}" dt="2025-05-07T05:27:15.942" v="440" actId="478"/>
          <ac:picMkLst>
            <pc:docMk/>
            <pc:sldMk cId="3705954348" sldId="310"/>
            <ac:picMk id="10" creationId="{C7EA82EC-7104-272A-79CE-31A25A7921D7}"/>
          </ac:picMkLst>
        </pc:picChg>
        <pc:picChg chg="del">
          <ac:chgData name="Kritan Chandra Shrestha" userId="c6fdc775-154d-476e-9da4-bac19cd6cb68" providerId="ADAL" clId="{ADB845BB-99DC-4FB9-BDBE-D19B8E3F5C37}" dt="2025-05-07T05:27:16.495" v="441" actId="478"/>
          <ac:picMkLst>
            <pc:docMk/>
            <pc:sldMk cId="3705954348" sldId="310"/>
            <ac:picMk id="11" creationId="{D6DEE518-7852-4F48-9522-38BB2FE7A3D5}"/>
          </ac:picMkLst>
        </pc:picChg>
        <pc:picChg chg="del">
          <ac:chgData name="Kritan Chandra Shrestha" userId="c6fdc775-154d-476e-9da4-bac19cd6cb68" providerId="ADAL" clId="{ADB845BB-99DC-4FB9-BDBE-D19B8E3F5C37}" dt="2025-05-07T05:27:17.030" v="442" actId="478"/>
          <ac:picMkLst>
            <pc:docMk/>
            <pc:sldMk cId="3705954348" sldId="310"/>
            <ac:picMk id="23" creationId="{DEB8D1B3-CC7F-B32B-2B95-5B9048A3F3C1}"/>
          </ac:picMkLst>
        </pc:picChg>
      </pc:sldChg>
      <pc:sldChg chg="del">
        <pc:chgData name="Kritan Chandra Shrestha" userId="c6fdc775-154d-476e-9da4-bac19cd6cb68" providerId="ADAL" clId="{ADB845BB-99DC-4FB9-BDBE-D19B8E3F5C37}" dt="2025-05-07T05:31:20.998" v="503" actId="47"/>
        <pc:sldMkLst>
          <pc:docMk/>
          <pc:sldMk cId="13921289" sldId="311"/>
        </pc:sldMkLst>
      </pc:sldChg>
      <pc:sldChg chg="del">
        <pc:chgData name="Kritan Chandra Shrestha" userId="c6fdc775-154d-476e-9da4-bac19cd6cb68" providerId="ADAL" clId="{ADB845BB-99DC-4FB9-BDBE-D19B8E3F5C37}" dt="2025-05-07T05:37:14.697" v="598" actId="47"/>
        <pc:sldMkLst>
          <pc:docMk/>
          <pc:sldMk cId="809830710" sldId="312"/>
        </pc:sldMkLst>
      </pc:sldChg>
      <pc:sldChg chg="addSp delSp modSp mod">
        <pc:chgData name="Kritan Chandra Shrestha" userId="c6fdc775-154d-476e-9da4-bac19cd6cb68" providerId="ADAL" clId="{ADB845BB-99DC-4FB9-BDBE-D19B8E3F5C37}" dt="2025-05-07T05:29:48.437" v="487" actId="1076"/>
        <pc:sldMkLst>
          <pc:docMk/>
          <pc:sldMk cId="81122127" sldId="314"/>
        </pc:sldMkLst>
        <pc:spChg chg="mod">
          <ac:chgData name="Kritan Chandra Shrestha" userId="c6fdc775-154d-476e-9da4-bac19cd6cb68" providerId="ADAL" clId="{ADB845BB-99DC-4FB9-BDBE-D19B8E3F5C37}" dt="2025-05-07T05:29:23.590" v="478" actId="26606"/>
          <ac:spMkLst>
            <pc:docMk/>
            <pc:sldMk cId="81122127" sldId="314"/>
            <ac:spMk id="2" creationId="{3B23B059-E887-BCD3-D5BA-7DD051A003C4}"/>
          </ac:spMkLst>
        </pc:spChg>
        <pc:spChg chg="mod">
          <ac:chgData name="Kritan Chandra Shrestha" userId="c6fdc775-154d-476e-9da4-bac19cd6cb68" providerId="ADAL" clId="{ADB845BB-99DC-4FB9-BDBE-D19B8E3F5C37}" dt="2025-05-07T05:29:23.590" v="478" actId="26606"/>
          <ac:spMkLst>
            <pc:docMk/>
            <pc:sldMk cId="81122127" sldId="314"/>
            <ac:spMk id="3" creationId="{6290CFA2-8DC6-3F7A-A805-CA53C41D02DA}"/>
          </ac:spMkLst>
        </pc:spChg>
        <pc:spChg chg="add del">
          <ac:chgData name="Kritan Chandra Shrestha" userId="c6fdc775-154d-476e-9da4-bac19cd6cb68" providerId="ADAL" clId="{ADB845BB-99DC-4FB9-BDBE-D19B8E3F5C37}" dt="2025-05-07T05:29:23.590" v="478" actId="26606"/>
          <ac:spMkLst>
            <pc:docMk/>
            <pc:sldMk cId="81122127" sldId="314"/>
            <ac:spMk id="17" creationId="{990D0034-F768-41E7-85D4-F38C4DE85770}"/>
          </ac:spMkLst>
        </pc:spChg>
        <pc:spChg chg="add del">
          <ac:chgData name="Kritan Chandra Shrestha" userId="c6fdc775-154d-476e-9da4-bac19cd6cb68" providerId="ADAL" clId="{ADB845BB-99DC-4FB9-BDBE-D19B8E3F5C37}" dt="2025-05-07T05:29:23.590" v="478" actId="26606"/>
          <ac:spMkLst>
            <pc:docMk/>
            <pc:sldMk cId="81122127" sldId="314"/>
            <ac:spMk id="21" creationId="{7A3E0404-86A9-40FA-8DB8-302414EE2D9E}"/>
          </ac:spMkLst>
        </pc:spChg>
        <pc:spChg chg="add del">
          <ac:chgData name="Kritan Chandra Shrestha" userId="c6fdc775-154d-476e-9da4-bac19cd6cb68" providerId="ADAL" clId="{ADB845BB-99DC-4FB9-BDBE-D19B8E3F5C37}" dt="2025-05-07T05:29:23.590" v="478" actId="26606"/>
          <ac:spMkLst>
            <pc:docMk/>
            <pc:sldMk cId="81122127" sldId="314"/>
            <ac:spMk id="26" creationId="{D40791F6-715D-481A-9C4A-3645AECFD5A0}"/>
          </ac:spMkLst>
        </pc:spChg>
        <pc:spChg chg="add del">
          <ac:chgData name="Kritan Chandra Shrestha" userId="c6fdc775-154d-476e-9da4-bac19cd6cb68" providerId="ADAL" clId="{ADB845BB-99DC-4FB9-BDBE-D19B8E3F5C37}" dt="2025-05-07T05:29:23.590" v="478" actId="26606"/>
          <ac:spMkLst>
            <pc:docMk/>
            <pc:sldMk cId="81122127" sldId="314"/>
            <ac:spMk id="30" creationId="{811CBAFA-D7E0-40A7-BB94-2C05304B407B}"/>
          </ac:spMkLst>
        </pc:spChg>
        <pc:picChg chg="del">
          <ac:chgData name="Kritan Chandra Shrestha" userId="c6fdc775-154d-476e-9da4-bac19cd6cb68" providerId="ADAL" clId="{ADB845BB-99DC-4FB9-BDBE-D19B8E3F5C37}" dt="2025-05-07T05:27:18.503" v="443" actId="478"/>
          <ac:picMkLst>
            <pc:docMk/>
            <pc:sldMk cId="81122127" sldId="314"/>
            <ac:picMk id="4" creationId="{AA1DB3D5-70E5-DB12-F29E-DBB5749971CE}"/>
          </ac:picMkLst>
        </pc:picChg>
        <pc:picChg chg="del">
          <ac:chgData name="Kritan Chandra Shrestha" userId="c6fdc775-154d-476e-9da4-bac19cd6cb68" providerId="ADAL" clId="{ADB845BB-99DC-4FB9-BDBE-D19B8E3F5C37}" dt="2025-05-07T05:27:18.894" v="444" actId="478"/>
          <ac:picMkLst>
            <pc:docMk/>
            <pc:sldMk cId="81122127" sldId="314"/>
            <ac:picMk id="5" creationId="{DE1526D0-E8F7-3FC4-1D38-11342259E5CA}"/>
          </ac:picMkLst>
        </pc:picChg>
        <pc:picChg chg="add mod ord">
          <ac:chgData name="Kritan Chandra Shrestha" userId="c6fdc775-154d-476e-9da4-bac19cd6cb68" providerId="ADAL" clId="{ADB845BB-99DC-4FB9-BDBE-D19B8E3F5C37}" dt="2025-05-07T05:29:48.437" v="487" actId="1076"/>
          <ac:picMkLst>
            <pc:docMk/>
            <pc:sldMk cId="81122127" sldId="314"/>
            <ac:picMk id="6" creationId="{6D744094-EB0F-3A5F-672E-660FEBEDA1F1}"/>
          </ac:picMkLst>
        </pc:picChg>
        <pc:picChg chg="add mod ord">
          <ac:chgData name="Kritan Chandra Shrestha" userId="c6fdc775-154d-476e-9da4-bac19cd6cb68" providerId="ADAL" clId="{ADB845BB-99DC-4FB9-BDBE-D19B8E3F5C37}" dt="2025-05-07T05:29:35.298" v="483" actId="1076"/>
          <ac:picMkLst>
            <pc:docMk/>
            <pc:sldMk cId="81122127" sldId="314"/>
            <ac:picMk id="7" creationId="{72D123A0-1F32-C42F-3F89-018B6C4DBF44}"/>
          </ac:picMkLst>
        </pc:picChg>
        <pc:picChg chg="add mod">
          <ac:chgData name="Kritan Chandra Shrestha" userId="c6fdc775-154d-476e-9da4-bac19cd6cb68" providerId="ADAL" clId="{ADB845BB-99DC-4FB9-BDBE-D19B8E3F5C37}" dt="2025-05-07T05:29:31.913" v="482" actId="1076"/>
          <ac:picMkLst>
            <pc:docMk/>
            <pc:sldMk cId="81122127" sldId="314"/>
            <ac:picMk id="8" creationId="{F9FD241D-75B0-9699-5C75-64BFADEDA41B}"/>
          </ac:picMkLst>
        </pc:picChg>
        <pc:cxnChg chg="add del">
          <ac:chgData name="Kritan Chandra Shrestha" userId="c6fdc775-154d-476e-9da4-bac19cd6cb68" providerId="ADAL" clId="{ADB845BB-99DC-4FB9-BDBE-D19B8E3F5C37}" dt="2025-05-07T05:29:23.590" v="478" actId="26606"/>
          <ac:cxnSpMkLst>
            <pc:docMk/>
            <pc:sldMk cId="81122127" sldId="314"/>
            <ac:cxnSpMk id="28" creationId="{740F83A4-FAC4-4867-95A5-BBFD280C7BF5}"/>
          </ac:cxnSpMkLst>
        </pc:cxnChg>
      </pc:sldChg>
      <pc:sldChg chg="addSp delSp modSp mod">
        <pc:chgData name="Kritan Chandra Shrestha" userId="c6fdc775-154d-476e-9da4-bac19cd6cb68" providerId="ADAL" clId="{ADB845BB-99DC-4FB9-BDBE-D19B8E3F5C37}" dt="2025-05-07T05:31:07.410" v="501" actId="1076"/>
        <pc:sldMkLst>
          <pc:docMk/>
          <pc:sldMk cId="2082758602" sldId="315"/>
        </pc:sldMkLst>
        <pc:picChg chg="add mod">
          <ac:chgData name="Kritan Chandra Shrestha" userId="c6fdc775-154d-476e-9da4-bac19cd6cb68" providerId="ADAL" clId="{ADB845BB-99DC-4FB9-BDBE-D19B8E3F5C37}" dt="2025-05-07T05:30:45.732" v="492" actId="1076"/>
          <ac:picMkLst>
            <pc:docMk/>
            <pc:sldMk cId="2082758602" sldId="315"/>
            <ac:picMk id="4" creationId="{78894DB3-A88D-627D-4AD2-4F4D1CA73D4C}"/>
          </ac:picMkLst>
        </pc:picChg>
        <pc:picChg chg="add mod ord">
          <ac:chgData name="Kritan Chandra Shrestha" userId="c6fdc775-154d-476e-9da4-bac19cd6cb68" providerId="ADAL" clId="{ADB845BB-99DC-4FB9-BDBE-D19B8E3F5C37}" dt="2025-05-07T05:31:07.410" v="501" actId="1076"/>
          <ac:picMkLst>
            <pc:docMk/>
            <pc:sldMk cId="2082758602" sldId="315"/>
            <ac:picMk id="5" creationId="{38D99E52-6309-5961-5465-5024C6F5EF57}"/>
          </ac:picMkLst>
        </pc:picChg>
        <pc:picChg chg="del">
          <ac:chgData name="Kritan Chandra Shrestha" userId="c6fdc775-154d-476e-9da4-bac19cd6cb68" providerId="ADAL" clId="{ADB845BB-99DC-4FB9-BDBE-D19B8E3F5C37}" dt="2025-05-07T05:27:21.383" v="445" actId="478"/>
          <ac:picMkLst>
            <pc:docMk/>
            <pc:sldMk cId="2082758602" sldId="315"/>
            <ac:picMk id="6" creationId="{2FEC5F59-18A9-3D29-77E8-D3B4A3F7560B}"/>
          </ac:picMkLst>
        </pc:picChg>
        <pc:picChg chg="add mod">
          <ac:chgData name="Kritan Chandra Shrestha" userId="c6fdc775-154d-476e-9da4-bac19cd6cb68" providerId="ADAL" clId="{ADB845BB-99DC-4FB9-BDBE-D19B8E3F5C37}" dt="2025-05-07T05:31:04.088" v="499" actId="1076"/>
          <ac:picMkLst>
            <pc:docMk/>
            <pc:sldMk cId="2082758602" sldId="315"/>
            <ac:picMk id="7" creationId="{DF91FD5F-6113-E272-5A3E-7847456AA4AE}"/>
          </ac:picMkLst>
        </pc:picChg>
      </pc:sldChg>
      <pc:sldChg chg="modSp mod ord">
        <pc:chgData name="Kritan Chandra Shrestha" userId="c6fdc775-154d-476e-9da4-bac19cd6cb68" providerId="ADAL" clId="{ADB845BB-99DC-4FB9-BDBE-D19B8E3F5C37}" dt="2025-05-07T02:37:20.971" v="393" actId="20577"/>
        <pc:sldMkLst>
          <pc:docMk/>
          <pc:sldMk cId="1755761423" sldId="316"/>
        </pc:sldMkLst>
        <pc:spChg chg="mod">
          <ac:chgData name="Kritan Chandra Shrestha" userId="c6fdc775-154d-476e-9da4-bac19cd6cb68" providerId="ADAL" clId="{ADB845BB-99DC-4FB9-BDBE-D19B8E3F5C37}" dt="2025-05-07T02:37:20.971" v="393" actId="20577"/>
          <ac:spMkLst>
            <pc:docMk/>
            <pc:sldMk cId="1755761423" sldId="316"/>
            <ac:spMk id="3" creationId="{6290CFA2-8DC6-3F7A-A805-CA53C41D02DA}"/>
          </ac:spMkLst>
        </pc:spChg>
      </pc:sldChg>
      <pc:sldChg chg="del">
        <pc:chgData name="Kritan Chandra Shrestha" userId="c6fdc775-154d-476e-9da4-bac19cd6cb68" providerId="ADAL" clId="{ADB845BB-99DC-4FB9-BDBE-D19B8E3F5C37}" dt="2025-05-07T05:32:46.330" v="524" actId="47"/>
        <pc:sldMkLst>
          <pc:docMk/>
          <pc:sldMk cId="3665164478" sldId="317"/>
        </pc:sldMkLst>
      </pc:sldChg>
      <pc:sldChg chg="del">
        <pc:chgData name="Kritan Chandra Shrestha" userId="c6fdc775-154d-476e-9da4-bac19cd6cb68" providerId="ADAL" clId="{ADB845BB-99DC-4FB9-BDBE-D19B8E3F5C37}" dt="2025-05-07T05:32:51.954" v="525" actId="47"/>
        <pc:sldMkLst>
          <pc:docMk/>
          <pc:sldMk cId="3362094369" sldId="318"/>
        </pc:sldMkLst>
      </pc:sldChg>
      <pc:sldChg chg="del">
        <pc:chgData name="Kritan Chandra Shrestha" userId="c6fdc775-154d-476e-9da4-bac19cd6cb68" providerId="ADAL" clId="{ADB845BB-99DC-4FB9-BDBE-D19B8E3F5C37}" dt="2025-05-07T05:32:52.930" v="526" actId="47"/>
        <pc:sldMkLst>
          <pc:docMk/>
          <pc:sldMk cId="306298600" sldId="319"/>
        </pc:sldMkLst>
      </pc:sldChg>
      <pc:sldChg chg="del">
        <pc:chgData name="Kritan Chandra Shrestha" userId="c6fdc775-154d-476e-9da4-bac19cd6cb68" providerId="ADAL" clId="{ADB845BB-99DC-4FB9-BDBE-D19B8E3F5C37}" dt="2025-05-07T05:32:59.437" v="527" actId="47"/>
        <pc:sldMkLst>
          <pc:docMk/>
          <pc:sldMk cId="1235325041" sldId="320"/>
        </pc:sldMkLst>
      </pc:sldChg>
      <pc:sldChg chg="del">
        <pc:chgData name="Kritan Chandra Shrestha" userId="c6fdc775-154d-476e-9da4-bac19cd6cb68" providerId="ADAL" clId="{ADB845BB-99DC-4FB9-BDBE-D19B8E3F5C37}" dt="2025-05-07T05:32:59.437" v="527" actId="47"/>
        <pc:sldMkLst>
          <pc:docMk/>
          <pc:sldMk cId="232551342" sldId="321"/>
        </pc:sldMkLst>
      </pc:sldChg>
      <pc:sldChg chg="del">
        <pc:chgData name="Kritan Chandra Shrestha" userId="c6fdc775-154d-476e-9da4-bac19cd6cb68" providerId="ADAL" clId="{ADB845BB-99DC-4FB9-BDBE-D19B8E3F5C37}" dt="2025-05-07T05:32:59.437" v="527" actId="47"/>
        <pc:sldMkLst>
          <pc:docMk/>
          <pc:sldMk cId="1771764739" sldId="322"/>
        </pc:sldMkLst>
      </pc:sldChg>
      <pc:sldChg chg="del">
        <pc:chgData name="Kritan Chandra Shrestha" userId="c6fdc775-154d-476e-9da4-bac19cd6cb68" providerId="ADAL" clId="{ADB845BB-99DC-4FB9-BDBE-D19B8E3F5C37}" dt="2025-05-07T05:32:59.437" v="527" actId="47"/>
        <pc:sldMkLst>
          <pc:docMk/>
          <pc:sldMk cId="3384116465" sldId="323"/>
        </pc:sldMkLst>
      </pc:sldChg>
      <pc:sldChg chg="del">
        <pc:chgData name="Kritan Chandra Shrestha" userId="c6fdc775-154d-476e-9da4-bac19cd6cb68" providerId="ADAL" clId="{ADB845BB-99DC-4FB9-BDBE-D19B8E3F5C37}" dt="2025-05-07T05:32:59.437" v="527" actId="47"/>
        <pc:sldMkLst>
          <pc:docMk/>
          <pc:sldMk cId="2012451105" sldId="324"/>
        </pc:sldMkLst>
      </pc:sldChg>
      <pc:sldChg chg="addSp delSp modSp mod">
        <pc:chgData name="Kritan Chandra Shrestha" userId="c6fdc775-154d-476e-9da4-bac19cd6cb68" providerId="ADAL" clId="{ADB845BB-99DC-4FB9-BDBE-D19B8E3F5C37}" dt="2025-05-07T05:32:39.499" v="523" actId="26606"/>
        <pc:sldMkLst>
          <pc:docMk/>
          <pc:sldMk cId="546305286" sldId="325"/>
        </pc:sldMkLst>
        <pc:spChg chg="mod">
          <ac:chgData name="Kritan Chandra Shrestha" userId="c6fdc775-154d-476e-9da4-bac19cd6cb68" providerId="ADAL" clId="{ADB845BB-99DC-4FB9-BDBE-D19B8E3F5C37}" dt="2025-05-07T05:32:39.499" v="523" actId="26606"/>
          <ac:spMkLst>
            <pc:docMk/>
            <pc:sldMk cId="546305286" sldId="325"/>
            <ac:spMk id="2" creationId="{3B23B059-E887-BCD3-D5BA-7DD051A003C4}"/>
          </ac:spMkLst>
        </pc:spChg>
        <pc:spChg chg="del">
          <ac:chgData name="Kritan Chandra Shrestha" userId="c6fdc775-154d-476e-9da4-bac19cd6cb68" providerId="ADAL" clId="{ADB845BB-99DC-4FB9-BDBE-D19B8E3F5C37}" dt="2025-05-07T05:31:28.351" v="504" actId="478"/>
          <ac:spMkLst>
            <pc:docMk/>
            <pc:sldMk cId="546305286" sldId="325"/>
            <ac:spMk id="3" creationId="{6290CFA2-8DC6-3F7A-A805-CA53C41D02DA}"/>
          </ac:spMkLst>
        </pc:spChg>
        <pc:spChg chg="del">
          <ac:chgData name="Kritan Chandra Shrestha" userId="c6fdc775-154d-476e-9da4-bac19cd6cb68" providerId="ADAL" clId="{ADB845BB-99DC-4FB9-BDBE-D19B8E3F5C37}" dt="2025-05-07T05:31:40.289" v="505" actId="26606"/>
          <ac:spMkLst>
            <pc:docMk/>
            <pc:sldMk cId="546305286" sldId="325"/>
            <ac:spMk id="17" creationId="{990D0034-F768-41E7-85D4-F38C4DE85770}"/>
          </ac:spMkLst>
        </pc:spChg>
        <pc:spChg chg="del">
          <ac:chgData name="Kritan Chandra Shrestha" userId="c6fdc775-154d-476e-9da4-bac19cd6cb68" providerId="ADAL" clId="{ADB845BB-99DC-4FB9-BDBE-D19B8E3F5C37}" dt="2025-05-07T05:31:40.289" v="505" actId="26606"/>
          <ac:spMkLst>
            <pc:docMk/>
            <pc:sldMk cId="546305286" sldId="325"/>
            <ac:spMk id="21" creationId="{7A3E0404-86A9-40FA-8DB8-302414EE2D9E}"/>
          </ac:spMkLst>
        </pc:spChg>
        <pc:spChg chg="add del">
          <ac:chgData name="Kritan Chandra Shrestha" userId="c6fdc775-154d-476e-9da4-bac19cd6cb68" providerId="ADAL" clId="{ADB845BB-99DC-4FB9-BDBE-D19B8E3F5C37}" dt="2025-05-07T05:32:39.499" v="523" actId="26606"/>
          <ac:spMkLst>
            <pc:docMk/>
            <pc:sldMk cId="546305286" sldId="325"/>
            <ac:spMk id="26" creationId="{39E3965E-AC41-4711-9D10-E25ABB132D86}"/>
          </ac:spMkLst>
        </pc:spChg>
        <pc:spChg chg="add del">
          <ac:chgData name="Kritan Chandra Shrestha" userId="c6fdc775-154d-476e-9da4-bac19cd6cb68" providerId="ADAL" clId="{ADB845BB-99DC-4FB9-BDBE-D19B8E3F5C37}" dt="2025-05-07T05:32:39.499" v="523" actId="26606"/>
          <ac:spMkLst>
            <pc:docMk/>
            <pc:sldMk cId="546305286" sldId="325"/>
            <ac:spMk id="30" creationId="{548B4202-DCD5-4F8C-B481-743A989A9DFF}"/>
          </ac:spMkLst>
        </pc:spChg>
        <pc:spChg chg="add del">
          <ac:chgData name="Kritan Chandra Shrestha" userId="c6fdc775-154d-476e-9da4-bac19cd6cb68" providerId="ADAL" clId="{ADB845BB-99DC-4FB9-BDBE-D19B8E3F5C37}" dt="2025-05-07T05:32:39.499" v="523" actId="26606"/>
          <ac:spMkLst>
            <pc:docMk/>
            <pc:sldMk cId="546305286" sldId="325"/>
            <ac:spMk id="38" creationId="{8EE702CF-91CE-4661-ACBF-3C8160D1B433}"/>
          </ac:spMkLst>
        </pc:spChg>
        <pc:spChg chg="add">
          <ac:chgData name="Kritan Chandra Shrestha" userId="c6fdc775-154d-476e-9da4-bac19cd6cb68" providerId="ADAL" clId="{ADB845BB-99DC-4FB9-BDBE-D19B8E3F5C37}" dt="2025-05-07T05:32:39.499" v="523" actId="26606"/>
          <ac:spMkLst>
            <pc:docMk/>
            <pc:sldMk cId="546305286" sldId="325"/>
            <ac:spMk id="43" creationId="{39E3965E-AC41-4711-9D10-E25ABB132D86}"/>
          </ac:spMkLst>
        </pc:spChg>
        <pc:spChg chg="add">
          <ac:chgData name="Kritan Chandra Shrestha" userId="c6fdc775-154d-476e-9da4-bac19cd6cb68" providerId="ADAL" clId="{ADB845BB-99DC-4FB9-BDBE-D19B8E3F5C37}" dt="2025-05-07T05:32:39.499" v="523" actId="26606"/>
          <ac:spMkLst>
            <pc:docMk/>
            <pc:sldMk cId="546305286" sldId="325"/>
            <ac:spMk id="47" creationId="{548B4202-DCD5-4F8C-B481-743A989A9DFF}"/>
          </ac:spMkLst>
        </pc:spChg>
        <pc:spChg chg="add">
          <ac:chgData name="Kritan Chandra Shrestha" userId="c6fdc775-154d-476e-9da4-bac19cd6cb68" providerId="ADAL" clId="{ADB845BB-99DC-4FB9-BDBE-D19B8E3F5C37}" dt="2025-05-07T05:32:39.499" v="523" actId="26606"/>
          <ac:spMkLst>
            <pc:docMk/>
            <pc:sldMk cId="546305286" sldId="325"/>
            <ac:spMk id="55" creationId="{8EE702CF-91CE-4661-ACBF-3C8160D1B433}"/>
          </ac:spMkLst>
        </pc:spChg>
        <pc:picChg chg="add mod">
          <ac:chgData name="Kritan Chandra Shrestha" userId="c6fdc775-154d-476e-9da4-bac19cd6cb68" providerId="ADAL" clId="{ADB845BB-99DC-4FB9-BDBE-D19B8E3F5C37}" dt="2025-05-07T05:32:39.499" v="523" actId="26606"/>
          <ac:picMkLst>
            <pc:docMk/>
            <pc:sldMk cId="546305286" sldId="325"/>
            <ac:picMk id="4" creationId="{4D3111A1-935A-0082-9395-A39F82378234}"/>
          </ac:picMkLst>
        </pc:picChg>
        <pc:picChg chg="add mod ord">
          <ac:chgData name="Kritan Chandra Shrestha" userId="c6fdc775-154d-476e-9da4-bac19cd6cb68" providerId="ADAL" clId="{ADB845BB-99DC-4FB9-BDBE-D19B8E3F5C37}" dt="2025-05-07T05:32:39.499" v="523" actId="26606"/>
          <ac:picMkLst>
            <pc:docMk/>
            <pc:sldMk cId="546305286" sldId="325"/>
            <ac:picMk id="5" creationId="{348D9B28-9763-BB8C-6522-84A1BFA4EBA9}"/>
          </ac:picMkLst>
        </pc:picChg>
        <pc:picChg chg="del mod">
          <ac:chgData name="Kritan Chandra Shrestha" userId="c6fdc775-154d-476e-9da4-bac19cd6cb68" providerId="ADAL" clId="{ADB845BB-99DC-4FB9-BDBE-D19B8E3F5C37}" dt="2025-05-07T05:32:04.392" v="509" actId="478"/>
          <ac:picMkLst>
            <pc:docMk/>
            <pc:sldMk cId="546305286" sldId="325"/>
            <ac:picMk id="6" creationId="{B35AB9C1-24E8-09DE-2A2E-9EAB9C41D05E}"/>
          </ac:picMkLst>
        </pc:picChg>
        <pc:picChg chg="del mod">
          <ac:chgData name="Kritan Chandra Shrestha" userId="c6fdc775-154d-476e-9da4-bac19cd6cb68" providerId="ADAL" clId="{ADB845BB-99DC-4FB9-BDBE-D19B8E3F5C37}" dt="2025-05-07T05:32:05" v="510" actId="478"/>
          <ac:picMkLst>
            <pc:docMk/>
            <pc:sldMk cId="546305286" sldId="325"/>
            <ac:picMk id="7" creationId="{2A74B230-5712-657C-5CA4-560E80AC1466}"/>
          </ac:picMkLst>
        </pc:picChg>
        <pc:picChg chg="del mod">
          <ac:chgData name="Kritan Chandra Shrestha" userId="c6fdc775-154d-476e-9da4-bac19cd6cb68" providerId="ADAL" clId="{ADB845BB-99DC-4FB9-BDBE-D19B8E3F5C37}" dt="2025-05-07T05:32:07.487" v="511" actId="478"/>
          <ac:picMkLst>
            <pc:docMk/>
            <pc:sldMk cId="546305286" sldId="325"/>
            <ac:picMk id="8" creationId="{7156E935-2D64-AB56-3269-DB5A88AB4D65}"/>
          </ac:picMkLst>
        </pc:picChg>
        <pc:picChg chg="add mod">
          <ac:chgData name="Kritan Chandra Shrestha" userId="c6fdc775-154d-476e-9da4-bac19cd6cb68" providerId="ADAL" clId="{ADB845BB-99DC-4FB9-BDBE-D19B8E3F5C37}" dt="2025-05-07T05:32:39.499" v="523" actId="26606"/>
          <ac:picMkLst>
            <pc:docMk/>
            <pc:sldMk cId="546305286" sldId="325"/>
            <ac:picMk id="9" creationId="{6A666DE8-9920-B5F6-6C8F-BE5DE1A146FC}"/>
          </ac:picMkLst>
        </pc:picChg>
        <pc:cxnChg chg="add">
          <ac:chgData name="Kritan Chandra Shrestha" userId="c6fdc775-154d-476e-9da4-bac19cd6cb68" providerId="ADAL" clId="{ADB845BB-99DC-4FB9-BDBE-D19B8E3F5C37}" dt="2025-05-07T05:31:40.289" v="505" actId="26606"/>
          <ac:cxnSpMkLst>
            <pc:docMk/>
            <pc:sldMk cId="546305286" sldId="325"/>
            <ac:cxnSpMk id="28" creationId="{1F5DC8C3-BA5F-4EED-BB9A-A14272BD82A1}"/>
          </ac:cxnSpMkLst>
        </pc:cxnChg>
      </pc:sldChg>
      <pc:sldChg chg="addSp modSp mod ord">
        <pc:chgData name="Kritan Chandra Shrestha" userId="c6fdc775-154d-476e-9da4-bac19cd6cb68" providerId="ADAL" clId="{ADB845BB-99DC-4FB9-BDBE-D19B8E3F5C37}" dt="2025-05-07T05:27:00.902" v="439" actId="113"/>
        <pc:sldMkLst>
          <pc:docMk/>
          <pc:sldMk cId="921557146" sldId="326"/>
        </pc:sldMkLst>
        <pc:spChg chg="mod">
          <ac:chgData name="Kritan Chandra Shrestha" userId="c6fdc775-154d-476e-9da4-bac19cd6cb68" providerId="ADAL" clId="{ADB845BB-99DC-4FB9-BDBE-D19B8E3F5C37}" dt="2025-05-07T05:27:00.902" v="439" actId="113"/>
          <ac:spMkLst>
            <pc:docMk/>
            <pc:sldMk cId="921557146" sldId="326"/>
            <ac:spMk id="3" creationId="{6290CFA2-8DC6-3F7A-A805-CA53C41D02DA}"/>
          </ac:spMkLst>
        </pc:spChg>
        <pc:spChg chg="add">
          <ac:chgData name="Kritan Chandra Shrestha" userId="c6fdc775-154d-476e-9da4-bac19cd6cb68" providerId="ADAL" clId="{ADB845BB-99DC-4FB9-BDBE-D19B8E3F5C37}" dt="2025-05-07T05:23:04.380" v="407"/>
          <ac:spMkLst>
            <pc:docMk/>
            <pc:sldMk cId="921557146" sldId="326"/>
            <ac:spMk id="4" creationId="{0787769A-8498-46A2-51DA-8264AAA64A5D}"/>
          </ac:spMkLst>
        </pc:spChg>
        <pc:spChg chg="add mod">
          <ac:chgData name="Kritan Chandra Shrestha" userId="c6fdc775-154d-476e-9da4-bac19cd6cb68" providerId="ADAL" clId="{ADB845BB-99DC-4FB9-BDBE-D19B8E3F5C37}" dt="2025-05-07T05:23:08.484" v="409"/>
          <ac:spMkLst>
            <pc:docMk/>
            <pc:sldMk cId="921557146" sldId="326"/>
            <ac:spMk id="5" creationId="{67CEDD96-9467-8B9F-C1B9-3C7B85B2FDF8}"/>
          </ac:spMkLst>
        </pc:spChg>
        <pc:spChg chg="add">
          <ac:chgData name="Kritan Chandra Shrestha" userId="c6fdc775-154d-476e-9da4-bac19cd6cb68" providerId="ADAL" clId="{ADB845BB-99DC-4FB9-BDBE-D19B8E3F5C37}" dt="2025-05-07T05:23:10.173" v="410"/>
          <ac:spMkLst>
            <pc:docMk/>
            <pc:sldMk cId="921557146" sldId="326"/>
            <ac:spMk id="6" creationId="{988C8384-6CC8-86C3-EB56-5407482FE202}"/>
          </ac:spMkLst>
        </pc:spChg>
        <pc:spChg chg="add">
          <ac:chgData name="Kritan Chandra Shrestha" userId="c6fdc775-154d-476e-9da4-bac19cd6cb68" providerId="ADAL" clId="{ADB845BB-99DC-4FB9-BDBE-D19B8E3F5C37}" dt="2025-05-07T05:23:13.157" v="412"/>
          <ac:spMkLst>
            <pc:docMk/>
            <pc:sldMk cId="921557146" sldId="326"/>
            <ac:spMk id="7" creationId="{BFF5152D-508A-BF50-1B86-EADE16123A52}"/>
          </ac:spMkLst>
        </pc:spChg>
        <pc:spChg chg="add">
          <ac:chgData name="Kritan Chandra Shrestha" userId="c6fdc775-154d-476e-9da4-bac19cd6cb68" providerId="ADAL" clId="{ADB845BB-99DC-4FB9-BDBE-D19B8E3F5C37}" dt="2025-05-07T05:23:21.910" v="414"/>
          <ac:spMkLst>
            <pc:docMk/>
            <pc:sldMk cId="921557146" sldId="326"/>
            <ac:spMk id="8" creationId="{6A45A95D-CC63-2A0E-133E-0824531D9742}"/>
          </ac:spMkLst>
        </pc:spChg>
        <pc:spChg chg="add">
          <ac:chgData name="Kritan Chandra Shrestha" userId="c6fdc775-154d-476e-9da4-bac19cd6cb68" providerId="ADAL" clId="{ADB845BB-99DC-4FB9-BDBE-D19B8E3F5C37}" dt="2025-05-07T05:23:31.389" v="417"/>
          <ac:spMkLst>
            <pc:docMk/>
            <pc:sldMk cId="921557146" sldId="326"/>
            <ac:spMk id="9" creationId="{EED13032-E67A-52F5-7390-16BC46989292}"/>
          </ac:spMkLst>
        </pc:spChg>
        <pc:spChg chg="add">
          <ac:chgData name="Kritan Chandra Shrestha" userId="c6fdc775-154d-476e-9da4-bac19cd6cb68" providerId="ADAL" clId="{ADB845BB-99DC-4FB9-BDBE-D19B8E3F5C37}" dt="2025-05-07T05:26:36.365" v="431"/>
          <ac:spMkLst>
            <pc:docMk/>
            <pc:sldMk cId="921557146" sldId="326"/>
            <ac:spMk id="10" creationId="{5C050E44-02C3-7B20-8B8D-A247C220DB10}"/>
          </ac:spMkLst>
        </pc:spChg>
        <pc:spChg chg="add mod">
          <ac:chgData name="Kritan Chandra Shrestha" userId="c6fdc775-154d-476e-9da4-bac19cd6cb68" providerId="ADAL" clId="{ADB845BB-99DC-4FB9-BDBE-D19B8E3F5C37}" dt="2025-05-07T05:26:39.784" v="433"/>
          <ac:spMkLst>
            <pc:docMk/>
            <pc:sldMk cId="921557146" sldId="326"/>
            <ac:spMk id="11" creationId="{A9C2B445-ABB1-5098-231F-D6DB0AE66144}"/>
          </ac:spMkLst>
        </pc:spChg>
      </pc:sldChg>
      <pc:sldChg chg="del">
        <pc:chgData name="Kritan Chandra Shrestha" userId="c6fdc775-154d-476e-9da4-bac19cd6cb68" providerId="ADAL" clId="{ADB845BB-99DC-4FB9-BDBE-D19B8E3F5C37}" dt="2025-05-07T02:28:30.809" v="151" actId="47"/>
        <pc:sldMkLst>
          <pc:docMk/>
          <pc:sldMk cId="2761497351" sldId="327"/>
        </pc:sldMkLst>
      </pc:sldChg>
      <pc:sldChg chg="del">
        <pc:chgData name="Kritan Chandra Shrestha" userId="c6fdc775-154d-476e-9da4-bac19cd6cb68" providerId="ADAL" clId="{ADB845BB-99DC-4FB9-BDBE-D19B8E3F5C37}" dt="2025-05-07T02:28:30.809" v="151" actId="47"/>
        <pc:sldMkLst>
          <pc:docMk/>
          <pc:sldMk cId="2082852832" sldId="328"/>
        </pc:sldMkLst>
      </pc:sldChg>
      <pc:sldChg chg="del">
        <pc:chgData name="Kritan Chandra Shrestha" userId="c6fdc775-154d-476e-9da4-bac19cd6cb68" providerId="ADAL" clId="{ADB845BB-99DC-4FB9-BDBE-D19B8E3F5C37}" dt="2025-05-07T05:37:08.337" v="596" actId="47"/>
        <pc:sldMkLst>
          <pc:docMk/>
          <pc:sldMk cId="3767146640" sldId="329"/>
        </pc:sldMkLst>
      </pc:sldChg>
      <pc:sldChg chg="del">
        <pc:chgData name="Kritan Chandra Shrestha" userId="c6fdc775-154d-476e-9da4-bac19cd6cb68" providerId="ADAL" clId="{ADB845BB-99DC-4FB9-BDBE-D19B8E3F5C37}" dt="2025-05-07T02:28:30.809" v="151" actId="47"/>
        <pc:sldMkLst>
          <pc:docMk/>
          <pc:sldMk cId="3483507416" sldId="331"/>
        </pc:sldMkLst>
      </pc:sldChg>
      <pc:sldChg chg="del">
        <pc:chgData name="Kritan Chandra Shrestha" userId="c6fdc775-154d-476e-9da4-bac19cd6cb68" providerId="ADAL" clId="{ADB845BB-99DC-4FB9-BDBE-D19B8E3F5C37}" dt="2025-05-07T02:28:30.809" v="151" actId="47"/>
        <pc:sldMkLst>
          <pc:docMk/>
          <pc:sldMk cId="1620670446" sldId="332"/>
        </pc:sldMkLst>
      </pc:sldChg>
      <pc:sldChg chg="del">
        <pc:chgData name="Kritan Chandra Shrestha" userId="c6fdc775-154d-476e-9da4-bac19cd6cb68" providerId="ADAL" clId="{ADB845BB-99DC-4FB9-BDBE-D19B8E3F5C37}" dt="2025-05-07T05:37:04.448" v="594" actId="47"/>
        <pc:sldMkLst>
          <pc:docMk/>
          <pc:sldMk cId="613570470" sldId="333"/>
        </pc:sldMkLst>
      </pc:sldChg>
      <pc:sldChg chg="del">
        <pc:chgData name="Kritan Chandra Shrestha" userId="c6fdc775-154d-476e-9da4-bac19cd6cb68" providerId="ADAL" clId="{ADB845BB-99DC-4FB9-BDBE-D19B8E3F5C37}" dt="2025-05-07T05:37:06.121" v="595" actId="47"/>
        <pc:sldMkLst>
          <pc:docMk/>
          <pc:sldMk cId="604549065" sldId="334"/>
        </pc:sldMkLst>
      </pc:sldChg>
      <pc:sldChg chg="del">
        <pc:chgData name="Kritan Chandra Shrestha" userId="c6fdc775-154d-476e-9da4-bac19cd6cb68" providerId="ADAL" clId="{ADB845BB-99DC-4FB9-BDBE-D19B8E3F5C37}" dt="2025-05-07T05:37:13.361" v="597" actId="47"/>
        <pc:sldMkLst>
          <pc:docMk/>
          <pc:sldMk cId="445404270" sldId="335"/>
        </pc:sldMkLst>
      </pc:sldChg>
      <pc:sldChg chg="del">
        <pc:chgData name="Kritan Chandra Shrestha" userId="c6fdc775-154d-476e-9da4-bac19cd6cb68" providerId="ADAL" clId="{ADB845BB-99DC-4FB9-BDBE-D19B8E3F5C37}" dt="2025-05-07T05:37:13.361" v="597" actId="47"/>
        <pc:sldMkLst>
          <pc:docMk/>
          <pc:sldMk cId="3251145694" sldId="338"/>
        </pc:sldMkLst>
      </pc:sldChg>
      <pc:sldChg chg="del">
        <pc:chgData name="Kritan Chandra Shrestha" userId="c6fdc775-154d-476e-9da4-bac19cd6cb68" providerId="ADAL" clId="{ADB845BB-99DC-4FB9-BDBE-D19B8E3F5C37}" dt="2025-05-07T05:43:57.087" v="625" actId="47"/>
        <pc:sldMkLst>
          <pc:docMk/>
          <pc:sldMk cId="1408886257" sldId="339"/>
        </pc:sldMkLst>
      </pc:sldChg>
      <pc:sldChg chg="del">
        <pc:chgData name="Kritan Chandra Shrestha" userId="c6fdc775-154d-476e-9da4-bac19cd6cb68" providerId="ADAL" clId="{ADB845BB-99DC-4FB9-BDBE-D19B8E3F5C37}" dt="2025-05-07T02:27:13.996" v="148" actId="47"/>
        <pc:sldMkLst>
          <pc:docMk/>
          <pc:sldMk cId="998423551" sldId="343"/>
        </pc:sldMkLst>
      </pc:sldChg>
      <pc:sldChg chg="modSp add del mod">
        <pc:chgData name="Kritan Chandra Shrestha" userId="c6fdc775-154d-476e-9da4-bac19cd6cb68" providerId="ADAL" clId="{ADB845BB-99DC-4FB9-BDBE-D19B8E3F5C37}" dt="2025-05-07T02:33:43.705" v="356" actId="47"/>
        <pc:sldMkLst>
          <pc:docMk/>
          <pc:sldMk cId="1394407389" sldId="344"/>
        </pc:sldMkLst>
        <pc:spChg chg="mod">
          <ac:chgData name="Kritan Chandra Shrestha" userId="c6fdc775-154d-476e-9da4-bac19cd6cb68" providerId="ADAL" clId="{ADB845BB-99DC-4FB9-BDBE-D19B8E3F5C37}" dt="2025-05-07T02:30:14.468" v="155" actId="21"/>
          <ac:spMkLst>
            <pc:docMk/>
            <pc:sldMk cId="1394407389" sldId="344"/>
            <ac:spMk id="2" creationId="{D37D43D0-9B01-7F62-744D-942F08100195}"/>
          </ac:spMkLst>
        </pc:spChg>
        <pc:spChg chg="mod">
          <ac:chgData name="Kritan Chandra Shrestha" userId="c6fdc775-154d-476e-9da4-bac19cd6cb68" providerId="ADAL" clId="{ADB845BB-99DC-4FB9-BDBE-D19B8E3F5C37}" dt="2025-05-07T02:26:54.725" v="146" actId="20577"/>
          <ac:spMkLst>
            <pc:docMk/>
            <pc:sldMk cId="1394407389" sldId="344"/>
            <ac:spMk id="3" creationId="{D8BB2344-2C19-EC05-7226-EBFB50AB8DA3}"/>
          </ac:spMkLst>
        </pc:spChg>
      </pc:sldChg>
      <pc:sldChg chg="modSp add mod ord">
        <pc:chgData name="Kritan Chandra Shrestha" userId="c6fdc775-154d-476e-9da4-bac19cd6cb68" providerId="ADAL" clId="{ADB845BB-99DC-4FB9-BDBE-D19B8E3F5C37}" dt="2025-05-07T02:33:39.225" v="355" actId="20577"/>
        <pc:sldMkLst>
          <pc:docMk/>
          <pc:sldMk cId="709821683" sldId="345"/>
        </pc:sldMkLst>
        <pc:spChg chg="mod">
          <ac:chgData name="Kritan Chandra Shrestha" userId="c6fdc775-154d-476e-9da4-bac19cd6cb68" providerId="ADAL" clId="{ADB845BB-99DC-4FB9-BDBE-D19B8E3F5C37}" dt="2025-05-07T02:30:16.939" v="156"/>
          <ac:spMkLst>
            <pc:docMk/>
            <pc:sldMk cId="709821683" sldId="345"/>
            <ac:spMk id="2" creationId="{CD7EA49D-FD33-1514-24C9-EB8DD685BDEC}"/>
          </ac:spMkLst>
        </pc:spChg>
        <pc:spChg chg="mod">
          <ac:chgData name="Kritan Chandra Shrestha" userId="c6fdc775-154d-476e-9da4-bac19cd6cb68" providerId="ADAL" clId="{ADB845BB-99DC-4FB9-BDBE-D19B8E3F5C37}" dt="2025-05-07T02:33:39.225" v="355" actId="20577"/>
          <ac:spMkLst>
            <pc:docMk/>
            <pc:sldMk cId="709821683" sldId="345"/>
            <ac:spMk id="3" creationId="{308D313C-6938-F8F0-B6FD-97F00481CB29}"/>
          </ac:spMkLst>
        </pc:spChg>
      </pc:sldChg>
      <pc:sldChg chg="addSp delSp modSp add mod">
        <pc:chgData name="Kritan Chandra Shrestha" userId="c6fdc775-154d-476e-9da4-bac19cd6cb68" providerId="ADAL" clId="{ADB845BB-99DC-4FB9-BDBE-D19B8E3F5C37}" dt="2025-05-07T05:33:29.022" v="535" actId="26606"/>
        <pc:sldMkLst>
          <pc:docMk/>
          <pc:sldMk cId="1081072928" sldId="346"/>
        </pc:sldMkLst>
        <pc:spChg chg="del">
          <ac:chgData name="Kritan Chandra Shrestha" userId="c6fdc775-154d-476e-9da4-bac19cd6cb68" providerId="ADAL" clId="{ADB845BB-99DC-4FB9-BDBE-D19B8E3F5C37}" dt="2025-05-07T05:33:29.022" v="535" actId="26606"/>
          <ac:spMkLst>
            <pc:docMk/>
            <pc:sldMk cId="1081072928" sldId="346"/>
            <ac:spMk id="43" creationId="{73272839-D27D-267B-B08E-51F02EE3FA44}"/>
          </ac:spMkLst>
        </pc:spChg>
        <pc:spChg chg="del">
          <ac:chgData name="Kritan Chandra Shrestha" userId="c6fdc775-154d-476e-9da4-bac19cd6cb68" providerId="ADAL" clId="{ADB845BB-99DC-4FB9-BDBE-D19B8E3F5C37}" dt="2025-05-07T05:33:29.022" v="535" actId="26606"/>
          <ac:spMkLst>
            <pc:docMk/>
            <pc:sldMk cId="1081072928" sldId="346"/>
            <ac:spMk id="47" creationId="{43FABBB4-4B07-2C18-2C03-9931C57797EA}"/>
          </ac:spMkLst>
        </pc:spChg>
        <pc:spChg chg="del">
          <ac:chgData name="Kritan Chandra Shrestha" userId="c6fdc775-154d-476e-9da4-bac19cd6cb68" providerId="ADAL" clId="{ADB845BB-99DC-4FB9-BDBE-D19B8E3F5C37}" dt="2025-05-07T05:33:29.022" v="535" actId="26606"/>
          <ac:spMkLst>
            <pc:docMk/>
            <pc:sldMk cId="1081072928" sldId="346"/>
            <ac:spMk id="55" creationId="{275655E8-9C8B-089C-4353-3A616D6323EA}"/>
          </ac:spMkLst>
        </pc:spChg>
        <pc:spChg chg="add">
          <ac:chgData name="Kritan Chandra Shrestha" userId="c6fdc775-154d-476e-9da4-bac19cd6cb68" providerId="ADAL" clId="{ADB845BB-99DC-4FB9-BDBE-D19B8E3F5C37}" dt="2025-05-07T05:33:29.022" v="535" actId="26606"/>
          <ac:spMkLst>
            <pc:docMk/>
            <pc:sldMk cId="1081072928" sldId="346"/>
            <ac:spMk id="60" creationId="{39E3965E-AC41-4711-9D10-E25ABB132D86}"/>
          </ac:spMkLst>
        </pc:spChg>
        <pc:spChg chg="add">
          <ac:chgData name="Kritan Chandra Shrestha" userId="c6fdc775-154d-476e-9da4-bac19cd6cb68" providerId="ADAL" clId="{ADB845BB-99DC-4FB9-BDBE-D19B8E3F5C37}" dt="2025-05-07T05:33:29.022" v="535" actId="26606"/>
          <ac:spMkLst>
            <pc:docMk/>
            <pc:sldMk cId="1081072928" sldId="346"/>
            <ac:spMk id="64" creationId="{548B4202-DCD5-4F8C-B481-743A989A9DFF}"/>
          </ac:spMkLst>
        </pc:spChg>
        <pc:spChg chg="add">
          <ac:chgData name="Kritan Chandra Shrestha" userId="c6fdc775-154d-476e-9da4-bac19cd6cb68" providerId="ADAL" clId="{ADB845BB-99DC-4FB9-BDBE-D19B8E3F5C37}" dt="2025-05-07T05:33:29.022" v="535" actId="26606"/>
          <ac:spMkLst>
            <pc:docMk/>
            <pc:sldMk cId="1081072928" sldId="346"/>
            <ac:spMk id="72" creationId="{8EE702CF-91CE-4661-ACBF-3C8160D1B433}"/>
          </ac:spMkLst>
        </pc:spChg>
        <pc:picChg chg="add mod ord">
          <ac:chgData name="Kritan Chandra Shrestha" userId="c6fdc775-154d-476e-9da4-bac19cd6cb68" providerId="ADAL" clId="{ADB845BB-99DC-4FB9-BDBE-D19B8E3F5C37}" dt="2025-05-07T05:33:29.022" v="535" actId="26606"/>
          <ac:picMkLst>
            <pc:docMk/>
            <pc:sldMk cId="1081072928" sldId="346"/>
            <ac:picMk id="3" creationId="{73FB0169-02F3-CA9B-32D2-C7E33AEC31CE}"/>
          </ac:picMkLst>
        </pc:picChg>
        <pc:picChg chg="del">
          <ac:chgData name="Kritan Chandra Shrestha" userId="c6fdc775-154d-476e-9da4-bac19cd6cb68" providerId="ADAL" clId="{ADB845BB-99DC-4FB9-BDBE-D19B8E3F5C37}" dt="2025-05-07T05:33:05.304" v="529" actId="478"/>
          <ac:picMkLst>
            <pc:docMk/>
            <pc:sldMk cId="1081072928" sldId="346"/>
            <ac:picMk id="4" creationId="{5B606343-9B27-12EE-E3A6-397C3A00E9AC}"/>
          </ac:picMkLst>
        </pc:picChg>
        <pc:picChg chg="del">
          <ac:chgData name="Kritan Chandra Shrestha" userId="c6fdc775-154d-476e-9da4-bac19cd6cb68" providerId="ADAL" clId="{ADB845BB-99DC-4FB9-BDBE-D19B8E3F5C37}" dt="2025-05-07T05:33:06.569" v="531" actId="478"/>
          <ac:picMkLst>
            <pc:docMk/>
            <pc:sldMk cId="1081072928" sldId="346"/>
            <ac:picMk id="5" creationId="{8252D00C-87D7-5F8A-6A5C-0BCBA6F8E08C}"/>
          </ac:picMkLst>
        </pc:picChg>
        <pc:picChg chg="add mod ord">
          <ac:chgData name="Kritan Chandra Shrestha" userId="c6fdc775-154d-476e-9da4-bac19cd6cb68" providerId="ADAL" clId="{ADB845BB-99DC-4FB9-BDBE-D19B8E3F5C37}" dt="2025-05-07T05:33:29.022" v="535" actId="26606"/>
          <ac:picMkLst>
            <pc:docMk/>
            <pc:sldMk cId="1081072928" sldId="346"/>
            <ac:picMk id="6" creationId="{742029A6-0CC1-73E4-3AAB-FA05862B3F1E}"/>
          </ac:picMkLst>
        </pc:picChg>
        <pc:picChg chg="add mod">
          <ac:chgData name="Kritan Chandra Shrestha" userId="c6fdc775-154d-476e-9da4-bac19cd6cb68" providerId="ADAL" clId="{ADB845BB-99DC-4FB9-BDBE-D19B8E3F5C37}" dt="2025-05-07T05:33:29.022" v="535" actId="26606"/>
          <ac:picMkLst>
            <pc:docMk/>
            <pc:sldMk cId="1081072928" sldId="346"/>
            <ac:picMk id="7" creationId="{0F8D7A81-6366-FF3B-BD9D-FA55D6C45196}"/>
          </ac:picMkLst>
        </pc:picChg>
        <pc:picChg chg="del">
          <ac:chgData name="Kritan Chandra Shrestha" userId="c6fdc775-154d-476e-9da4-bac19cd6cb68" providerId="ADAL" clId="{ADB845BB-99DC-4FB9-BDBE-D19B8E3F5C37}" dt="2025-05-07T05:33:05.974" v="530" actId="478"/>
          <ac:picMkLst>
            <pc:docMk/>
            <pc:sldMk cId="1081072928" sldId="346"/>
            <ac:picMk id="9" creationId="{685F8F43-1805-4A4B-D9A9-A497C1BEE0C0}"/>
          </ac:picMkLst>
        </pc:picChg>
        <pc:cxnChg chg="add">
          <ac:chgData name="Kritan Chandra Shrestha" userId="c6fdc775-154d-476e-9da4-bac19cd6cb68" providerId="ADAL" clId="{ADB845BB-99DC-4FB9-BDBE-D19B8E3F5C37}" dt="2025-05-07T05:33:29.022" v="535" actId="26606"/>
          <ac:cxnSpMkLst>
            <pc:docMk/>
            <pc:sldMk cId="1081072928" sldId="346"/>
            <ac:cxnSpMk id="70" creationId="{F7F57F6B-E621-4E40-A34D-2FE12902AA20}"/>
          </ac:cxnSpMkLst>
        </pc:cxnChg>
      </pc:sldChg>
      <pc:sldChg chg="add del">
        <pc:chgData name="Kritan Chandra Shrestha" userId="c6fdc775-154d-476e-9da4-bac19cd6cb68" providerId="ADAL" clId="{ADB845BB-99DC-4FB9-BDBE-D19B8E3F5C37}" dt="2025-05-07T05:31:12.946" v="502" actId="47"/>
        <pc:sldMkLst>
          <pc:docMk/>
          <pc:sldMk cId="2718986336" sldId="346"/>
        </pc:sldMkLst>
      </pc:sldChg>
      <pc:sldChg chg="addSp delSp modSp add mod">
        <pc:chgData name="Kritan Chandra Shrestha" userId="c6fdc775-154d-476e-9da4-bac19cd6cb68" providerId="ADAL" clId="{ADB845BB-99DC-4FB9-BDBE-D19B8E3F5C37}" dt="2025-05-07T05:33:56.545" v="543" actId="26606"/>
        <pc:sldMkLst>
          <pc:docMk/>
          <pc:sldMk cId="1867534344" sldId="347"/>
        </pc:sldMkLst>
        <pc:spChg chg="del">
          <ac:chgData name="Kritan Chandra Shrestha" userId="c6fdc775-154d-476e-9da4-bac19cd6cb68" providerId="ADAL" clId="{ADB845BB-99DC-4FB9-BDBE-D19B8E3F5C37}" dt="2025-05-07T05:33:56.545" v="543" actId="26606"/>
          <ac:spMkLst>
            <pc:docMk/>
            <pc:sldMk cId="1867534344" sldId="347"/>
            <ac:spMk id="60" creationId="{802CDB69-F947-A078-0065-01EEC9060C5B}"/>
          </ac:spMkLst>
        </pc:spChg>
        <pc:spChg chg="del">
          <ac:chgData name="Kritan Chandra Shrestha" userId="c6fdc775-154d-476e-9da4-bac19cd6cb68" providerId="ADAL" clId="{ADB845BB-99DC-4FB9-BDBE-D19B8E3F5C37}" dt="2025-05-07T05:33:56.545" v="543" actId="26606"/>
          <ac:spMkLst>
            <pc:docMk/>
            <pc:sldMk cId="1867534344" sldId="347"/>
            <ac:spMk id="64" creationId="{82D6C9BE-D430-47B0-2DCF-A73539B0CEB3}"/>
          </ac:spMkLst>
        </pc:spChg>
        <pc:spChg chg="del">
          <ac:chgData name="Kritan Chandra Shrestha" userId="c6fdc775-154d-476e-9da4-bac19cd6cb68" providerId="ADAL" clId="{ADB845BB-99DC-4FB9-BDBE-D19B8E3F5C37}" dt="2025-05-07T05:33:56.545" v="543" actId="26606"/>
          <ac:spMkLst>
            <pc:docMk/>
            <pc:sldMk cId="1867534344" sldId="347"/>
            <ac:spMk id="72" creationId="{C7BD1A19-23EC-3AA0-665E-28ABCA0AB187}"/>
          </ac:spMkLst>
        </pc:spChg>
        <pc:spChg chg="add">
          <ac:chgData name="Kritan Chandra Shrestha" userId="c6fdc775-154d-476e-9da4-bac19cd6cb68" providerId="ADAL" clId="{ADB845BB-99DC-4FB9-BDBE-D19B8E3F5C37}" dt="2025-05-07T05:33:56.545" v="543" actId="26606"/>
          <ac:spMkLst>
            <pc:docMk/>
            <pc:sldMk cId="1867534344" sldId="347"/>
            <ac:spMk id="77" creationId="{39E3965E-AC41-4711-9D10-E25ABB132D86}"/>
          </ac:spMkLst>
        </pc:spChg>
        <pc:spChg chg="add">
          <ac:chgData name="Kritan Chandra Shrestha" userId="c6fdc775-154d-476e-9da4-bac19cd6cb68" providerId="ADAL" clId="{ADB845BB-99DC-4FB9-BDBE-D19B8E3F5C37}" dt="2025-05-07T05:33:56.545" v="543" actId="26606"/>
          <ac:spMkLst>
            <pc:docMk/>
            <pc:sldMk cId="1867534344" sldId="347"/>
            <ac:spMk id="81" creationId="{548B4202-DCD5-4F8C-B481-743A989A9DFF}"/>
          </ac:spMkLst>
        </pc:spChg>
        <pc:spChg chg="add">
          <ac:chgData name="Kritan Chandra Shrestha" userId="c6fdc775-154d-476e-9da4-bac19cd6cb68" providerId="ADAL" clId="{ADB845BB-99DC-4FB9-BDBE-D19B8E3F5C37}" dt="2025-05-07T05:33:56.545" v="543" actId="26606"/>
          <ac:spMkLst>
            <pc:docMk/>
            <pc:sldMk cId="1867534344" sldId="347"/>
            <ac:spMk id="89" creationId="{8EE702CF-91CE-4661-ACBF-3C8160D1B433}"/>
          </ac:spMkLst>
        </pc:spChg>
        <pc:picChg chg="del">
          <ac:chgData name="Kritan Chandra Shrestha" userId="c6fdc775-154d-476e-9da4-bac19cd6cb68" providerId="ADAL" clId="{ADB845BB-99DC-4FB9-BDBE-D19B8E3F5C37}" dt="2025-05-07T05:33:35.322" v="539" actId="478"/>
          <ac:picMkLst>
            <pc:docMk/>
            <pc:sldMk cId="1867534344" sldId="347"/>
            <ac:picMk id="3" creationId="{EE1F3855-48C3-C02B-1F68-4F22DCE3FCE4}"/>
          </ac:picMkLst>
        </pc:picChg>
        <pc:picChg chg="add mod ord">
          <ac:chgData name="Kritan Chandra Shrestha" userId="c6fdc775-154d-476e-9da4-bac19cd6cb68" providerId="ADAL" clId="{ADB845BB-99DC-4FB9-BDBE-D19B8E3F5C37}" dt="2025-05-07T05:33:56.545" v="543" actId="26606"/>
          <ac:picMkLst>
            <pc:docMk/>
            <pc:sldMk cId="1867534344" sldId="347"/>
            <ac:picMk id="4" creationId="{9F6E6089-D62B-7766-2221-6A8D891ED7E9}"/>
          </ac:picMkLst>
        </pc:picChg>
        <pc:picChg chg="add mod">
          <ac:chgData name="Kritan Chandra Shrestha" userId="c6fdc775-154d-476e-9da4-bac19cd6cb68" providerId="ADAL" clId="{ADB845BB-99DC-4FB9-BDBE-D19B8E3F5C37}" dt="2025-05-07T05:33:56.545" v="543" actId="26606"/>
          <ac:picMkLst>
            <pc:docMk/>
            <pc:sldMk cId="1867534344" sldId="347"/>
            <ac:picMk id="5" creationId="{C0866FD6-9088-DA79-8368-59CC5341A32C}"/>
          </ac:picMkLst>
        </pc:picChg>
        <pc:picChg chg="del">
          <ac:chgData name="Kritan Chandra Shrestha" userId="c6fdc775-154d-476e-9da4-bac19cd6cb68" providerId="ADAL" clId="{ADB845BB-99DC-4FB9-BDBE-D19B8E3F5C37}" dt="2025-05-07T05:33:34.884" v="538" actId="478"/>
          <ac:picMkLst>
            <pc:docMk/>
            <pc:sldMk cId="1867534344" sldId="347"/>
            <ac:picMk id="6" creationId="{1208687A-AC7A-5383-D5A0-62A36287C2E9}"/>
          </ac:picMkLst>
        </pc:picChg>
        <pc:picChg chg="del">
          <ac:chgData name="Kritan Chandra Shrestha" userId="c6fdc775-154d-476e-9da4-bac19cd6cb68" providerId="ADAL" clId="{ADB845BB-99DC-4FB9-BDBE-D19B8E3F5C37}" dt="2025-05-07T05:33:34.186" v="537" actId="478"/>
          <ac:picMkLst>
            <pc:docMk/>
            <pc:sldMk cId="1867534344" sldId="347"/>
            <ac:picMk id="7" creationId="{C03E12FC-CE7C-9957-2275-0A89BA342CD8}"/>
          </ac:picMkLst>
        </pc:picChg>
        <pc:picChg chg="add mod">
          <ac:chgData name="Kritan Chandra Shrestha" userId="c6fdc775-154d-476e-9da4-bac19cd6cb68" providerId="ADAL" clId="{ADB845BB-99DC-4FB9-BDBE-D19B8E3F5C37}" dt="2025-05-07T05:33:56.545" v="543" actId="26606"/>
          <ac:picMkLst>
            <pc:docMk/>
            <pc:sldMk cId="1867534344" sldId="347"/>
            <ac:picMk id="8" creationId="{5036EABE-7948-2D8A-0002-5F26693D9180}"/>
          </ac:picMkLst>
        </pc:picChg>
        <pc:cxnChg chg="add">
          <ac:chgData name="Kritan Chandra Shrestha" userId="c6fdc775-154d-476e-9da4-bac19cd6cb68" providerId="ADAL" clId="{ADB845BB-99DC-4FB9-BDBE-D19B8E3F5C37}" dt="2025-05-07T05:33:56.545" v="543" actId="26606"/>
          <ac:cxnSpMkLst>
            <pc:docMk/>
            <pc:sldMk cId="1867534344" sldId="347"/>
            <ac:cxnSpMk id="85" creationId="{292D7FC5-B427-4FF7-8FC7-9DA3C276DA4A}"/>
          </ac:cxnSpMkLst>
        </pc:cxnChg>
      </pc:sldChg>
      <pc:sldChg chg="addSp delSp modSp add mod">
        <pc:chgData name="Kritan Chandra Shrestha" userId="c6fdc775-154d-476e-9da4-bac19cd6cb68" providerId="ADAL" clId="{ADB845BB-99DC-4FB9-BDBE-D19B8E3F5C37}" dt="2025-05-07T05:34:33.248" v="562" actId="26606"/>
        <pc:sldMkLst>
          <pc:docMk/>
          <pc:sldMk cId="3716945679" sldId="348"/>
        </pc:sldMkLst>
        <pc:spChg chg="mod">
          <ac:chgData name="Kritan Chandra Shrestha" userId="c6fdc775-154d-476e-9da4-bac19cd6cb68" providerId="ADAL" clId="{ADB845BB-99DC-4FB9-BDBE-D19B8E3F5C37}" dt="2025-05-07T05:34:07.131" v="552" actId="20577"/>
          <ac:spMkLst>
            <pc:docMk/>
            <pc:sldMk cId="3716945679" sldId="348"/>
            <ac:spMk id="2" creationId="{0D493041-D711-9F5A-A390-ACA71273293F}"/>
          </ac:spMkLst>
        </pc:spChg>
        <pc:spChg chg="del">
          <ac:chgData name="Kritan Chandra Shrestha" userId="c6fdc775-154d-476e-9da4-bac19cd6cb68" providerId="ADAL" clId="{ADB845BB-99DC-4FB9-BDBE-D19B8E3F5C37}" dt="2025-05-07T05:34:33.248" v="562" actId="26606"/>
          <ac:spMkLst>
            <pc:docMk/>
            <pc:sldMk cId="3716945679" sldId="348"/>
            <ac:spMk id="77" creationId="{E7AC3078-702B-EE17-0F64-89663B7F6E33}"/>
          </ac:spMkLst>
        </pc:spChg>
        <pc:spChg chg="del">
          <ac:chgData name="Kritan Chandra Shrestha" userId="c6fdc775-154d-476e-9da4-bac19cd6cb68" providerId="ADAL" clId="{ADB845BB-99DC-4FB9-BDBE-D19B8E3F5C37}" dt="2025-05-07T05:34:33.248" v="562" actId="26606"/>
          <ac:spMkLst>
            <pc:docMk/>
            <pc:sldMk cId="3716945679" sldId="348"/>
            <ac:spMk id="81" creationId="{A00620BB-E3D6-8340-A205-41344C24F309}"/>
          </ac:spMkLst>
        </pc:spChg>
        <pc:spChg chg="del">
          <ac:chgData name="Kritan Chandra Shrestha" userId="c6fdc775-154d-476e-9da4-bac19cd6cb68" providerId="ADAL" clId="{ADB845BB-99DC-4FB9-BDBE-D19B8E3F5C37}" dt="2025-05-07T05:34:33.248" v="562" actId="26606"/>
          <ac:spMkLst>
            <pc:docMk/>
            <pc:sldMk cId="3716945679" sldId="348"/>
            <ac:spMk id="89" creationId="{F2D3DD24-8A01-4FA5-9863-FA7B4CD86A7A}"/>
          </ac:spMkLst>
        </pc:spChg>
        <pc:spChg chg="add">
          <ac:chgData name="Kritan Chandra Shrestha" userId="c6fdc775-154d-476e-9da4-bac19cd6cb68" providerId="ADAL" clId="{ADB845BB-99DC-4FB9-BDBE-D19B8E3F5C37}" dt="2025-05-07T05:34:33.248" v="562" actId="26606"/>
          <ac:spMkLst>
            <pc:docMk/>
            <pc:sldMk cId="3716945679" sldId="348"/>
            <ac:spMk id="94" creationId="{39E3965E-AC41-4711-9D10-E25ABB132D86}"/>
          </ac:spMkLst>
        </pc:spChg>
        <pc:spChg chg="add">
          <ac:chgData name="Kritan Chandra Shrestha" userId="c6fdc775-154d-476e-9da4-bac19cd6cb68" providerId="ADAL" clId="{ADB845BB-99DC-4FB9-BDBE-D19B8E3F5C37}" dt="2025-05-07T05:34:33.248" v="562" actId="26606"/>
          <ac:spMkLst>
            <pc:docMk/>
            <pc:sldMk cId="3716945679" sldId="348"/>
            <ac:spMk id="98" creationId="{548B4202-DCD5-4F8C-B481-743A989A9DFF}"/>
          </ac:spMkLst>
        </pc:spChg>
        <pc:spChg chg="add">
          <ac:chgData name="Kritan Chandra Shrestha" userId="c6fdc775-154d-476e-9da4-bac19cd6cb68" providerId="ADAL" clId="{ADB845BB-99DC-4FB9-BDBE-D19B8E3F5C37}" dt="2025-05-07T05:34:33.248" v="562" actId="26606"/>
          <ac:spMkLst>
            <pc:docMk/>
            <pc:sldMk cId="3716945679" sldId="348"/>
            <ac:spMk id="106" creationId="{8EE702CF-91CE-4661-ACBF-3C8160D1B433}"/>
          </ac:spMkLst>
        </pc:spChg>
        <pc:picChg chg="add mod">
          <ac:chgData name="Kritan Chandra Shrestha" userId="c6fdc775-154d-476e-9da4-bac19cd6cb68" providerId="ADAL" clId="{ADB845BB-99DC-4FB9-BDBE-D19B8E3F5C37}" dt="2025-05-07T05:34:33.248" v="562" actId="26606"/>
          <ac:picMkLst>
            <pc:docMk/>
            <pc:sldMk cId="3716945679" sldId="348"/>
            <ac:picMk id="3" creationId="{04F11628-CB8F-50B3-EFAA-D81917774F89}"/>
          </ac:picMkLst>
        </pc:picChg>
        <pc:picChg chg="del">
          <ac:chgData name="Kritan Chandra Shrestha" userId="c6fdc775-154d-476e-9da4-bac19cd6cb68" providerId="ADAL" clId="{ADB845BB-99DC-4FB9-BDBE-D19B8E3F5C37}" dt="2025-05-07T05:34:11.218" v="555" actId="478"/>
          <ac:picMkLst>
            <pc:docMk/>
            <pc:sldMk cId="3716945679" sldId="348"/>
            <ac:picMk id="4" creationId="{F468F8C2-3CA5-E5BC-D08E-43985B4243E5}"/>
          </ac:picMkLst>
        </pc:picChg>
        <pc:picChg chg="del">
          <ac:chgData name="Kritan Chandra Shrestha" userId="c6fdc775-154d-476e-9da4-bac19cd6cb68" providerId="ADAL" clId="{ADB845BB-99DC-4FB9-BDBE-D19B8E3F5C37}" dt="2025-05-07T05:34:09.795" v="553" actId="478"/>
          <ac:picMkLst>
            <pc:docMk/>
            <pc:sldMk cId="3716945679" sldId="348"/>
            <ac:picMk id="5" creationId="{E24D1B82-30B2-56B0-6437-0EBBE05FCB28}"/>
          </ac:picMkLst>
        </pc:picChg>
        <pc:picChg chg="add mod ord">
          <ac:chgData name="Kritan Chandra Shrestha" userId="c6fdc775-154d-476e-9da4-bac19cd6cb68" providerId="ADAL" clId="{ADB845BB-99DC-4FB9-BDBE-D19B8E3F5C37}" dt="2025-05-07T05:34:33.248" v="562" actId="26606"/>
          <ac:picMkLst>
            <pc:docMk/>
            <pc:sldMk cId="3716945679" sldId="348"/>
            <ac:picMk id="6" creationId="{CBF6E92A-962D-A6E8-19BD-E4C761D07080}"/>
          </ac:picMkLst>
        </pc:picChg>
        <pc:picChg chg="add mod">
          <ac:chgData name="Kritan Chandra Shrestha" userId="c6fdc775-154d-476e-9da4-bac19cd6cb68" providerId="ADAL" clId="{ADB845BB-99DC-4FB9-BDBE-D19B8E3F5C37}" dt="2025-05-07T05:34:33.248" v="562" actId="26606"/>
          <ac:picMkLst>
            <pc:docMk/>
            <pc:sldMk cId="3716945679" sldId="348"/>
            <ac:picMk id="7" creationId="{ABDAE863-A945-48C1-28EB-7E5154F31714}"/>
          </ac:picMkLst>
        </pc:picChg>
        <pc:picChg chg="del">
          <ac:chgData name="Kritan Chandra Shrestha" userId="c6fdc775-154d-476e-9da4-bac19cd6cb68" providerId="ADAL" clId="{ADB845BB-99DC-4FB9-BDBE-D19B8E3F5C37}" dt="2025-05-07T05:34:10.455" v="554" actId="478"/>
          <ac:picMkLst>
            <pc:docMk/>
            <pc:sldMk cId="3716945679" sldId="348"/>
            <ac:picMk id="8" creationId="{CCA2B465-4058-034D-CD4C-49FCF4BAED69}"/>
          </ac:picMkLst>
        </pc:picChg>
        <pc:cxnChg chg="del">
          <ac:chgData name="Kritan Chandra Shrestha" userId="c6fdc775-154d-476e-9da4-bac19cd6cb68" providerId="ADAL" clId="{ADB845BB-99DC-4FB9-BDBE-D19B8E3F5C37}" dt="2025-05-07T05:34:33.248" v="562" actId="26606"/>
          <ac:cxnSpMkLst>
            <pc:docMk/>
            <pc:sldMk cId="3716945679" sldId="348"/>
            <ac:cxnSpMk id="79" creationId="{47B9D856-95C3-A97C-6048-073243B90538}"/>
          </ac:cxnSpMkLst>
        </pc:cxnChg>
      </pc:sldChg>
      <pc:sldChg chg="addSp delSp modSp add mod">
        <pc:chgData name="Kritan Chandra Shrestha" userId="c6fdc775-154d-476e-9da4-bac19cd6cb68" providerId="ADAL" clId="{ADB845BB-99DC-4FB9-BDBE-D19B8E3F5C37}" dt="2025-05-07T05:35:05.087" v="570" actId="26606"/>
        <pc:sldMkLst>
          <pc:docMk/>
          <pc:sldMk cId="1669035953" sldId="349"/>
        </pc:sldMkLst>
        <pc:spChg chg="del">
          <ac:chgData name="Kritan Chandra Shrestha" userId="c6fdc775-154d-476e-9da4-bac19cd6cb68" providerId="ADAL" clId="{ADB845BB-99DC-4FB9-BDBE-D19B8E3F5C37}" dt="2025-05-07T05:35:05.087" v="570" actId="26606"/>
          <ac:spMkLst>
            <pc:docMk/>
            <pc:sldMk cId="1669035953" sldId="349"/>
            <ac:spMk id="94" creationId="{29D0C8A1-4947-D68B-0563-DE774FAAB188}"/>
          </ac:spMkLst>
        </pc:spChg>
        <pc:spChg chg="del">
          <ac:chgData name="Kritan Chandra Shrestha" userId="c6fdc775-154d-476e-9da4-bac19cd6cb68" providerId="ADAL" clId="{ADB845BB-99DC-4FB9-BDBE-D19B8E3F5C37}" dt="2025-05-07T05:35:05.087" v="570" actId="26606"/>
          <ac:spMkLst>
            <pc:docMk/>
            <pc:sldMk cId="1669035953" sldId="349"/>
            <ac:spMk id="98" creationId="{D9991D2A-1F48-B6EB-E25F-7EAE5D4D3F81}"/>
          </ac:spMkLst>
        </pc:spChg>
        <pc:spChg chg="del">
          <ac:chgData name="Kritan Chandra Shrestha" userId="c6fdc775-154d-476e-9da4-bac19cd6cb68" providerId="ADAL" clId="{ADB845BB-99DC-4FB9-BDBE-D19B8E3F5C37}" dt="2025-05-07T05:35:05.087" v="570" actId="26606"/>
          <ac:spMkLst>
            <pc:docMk/>
            <pc:sldMk cId="1669035953" sldId="349"/>
            <ac:spMk id="106" creationId="{9CA75FBD-DD09-FFFD-769C-B5A372513770}"/>
          </ac:spMkLst>
        </pc:spChg>
        <pc:spChg chg="add">
          <ac:chgData name="Kritan Chandra Shrestha" userId="c6fdc775-154d-476e-9da4-bac19cd6cb68" providerId="ADAL" clId="{ADB845BB-99DC-4FB9-BDBE-D19B8E3F5C37}" dt="2025-05-07T05:35:05.087" v="570" actId="26606"/>
          <ac:spMkLst>
            <pc:docMk/>
            <pc:sldMk cId="1669035953" sldId="349"/>
            <ac:spMk id="111" creationId="{39E3965E-AC41-4711-9D10-E25ABB132D86}"/>
          </ac:spMkLst>
        </pc:spChg>
        <pc:spChg chg="add">
          <ac:chgData name="Kritan Chandra Shrestha" userId="c6fdc775-154d-476e-9da4-bac19cd6cb68" providerId="ADAL" clId="{ADB845BB-99DC-4FB9-BDBE-D19B8E3F5C37}" dt="2025-05-07T05:35:05.087" v="570" actId="26606"/>
          <ac:spMkLst>
            <pc:docMk/>
            <pc:sldMk cId="1669035953" sldId="349"/>
            <ac:spMk id="115" creationId="{548B4202-DCD5-4F8C-B481-743A989A9DFF}"/>
          </ac:spMkLst>
        </pc:spChg>
        <pc:spChg chg="add">
          <ac:chgData name="Kritan Chandra Shrestha" userId="c6fdc775-154d-476e-9da4-bac19cd6cb68" providerId="ADAL" clId="{ADB845BB-99DC-4FB9-BDBE-D19B8E3F5C37}" dt="2025-05-07T05:35:05.087" v="570" actId="26606"/>
          <ac:spMkLst>
            <pc:docMk/>
            <pc:sldMk cId="1669035953" sldId="349"/>
            <ac:spMk id="123" creationId="{8EE702CF-91CE-4661-ACBF-3C8160D1B433}"/>
          </ac:spMkLst>
        </pc:spChg>
        <pc:picChg chg="del">
          <ac:chgData name="Kritan Chandra Shrestha" userId="c6fdc775-154d-476e-9da4-bac19cd6cb68" providerId="ADAL" clId="{ADB845BB-99DC-4FB9-BDBE-D19B8E3F5C37}" dt="2025-05-07T05:34:46.507" v="566" actId="478"/>
          <ac:picMkLst>
            <pc:docMk/>
            <pc:sldMk cId="1669035953" sldId="349"/>
            <ac:picMk id="3" creationId="{B6C3C893-1256-4210-9640-19189500CC86}"/>
          </ac:picMkLst>
        </pc:picChg>
        <pc:picChg chg="add mod ord">
          <ac:chgData name="Kritan Chandra Shrestha" userId="c6fdc775-154d-476e-9da4-bac19cd6cb68" providerId="ADAL" clId="{ADB845BB-99DC-4FB9-BDBE-D19B8E3F5C37}" dt="2025-05-07T05:35:05.087" v="570" actId="26606"/>
          <ac:picMkLst>
            <pc:docMk/>
            <pc:sldMk cId="1669035953" sldId="349"/>
            <ac:picMk id="4" creationId="{405A9400-0C98-C0E5-3C31-2D3FDB16C4F5}"/>
          </ac:picMkLst>
        </pc:picChg>
        <pc:picChg chg="add mod ord">
          <ac:chgData name="Kritan Chandra Shrestha" userId="c6fdc775-154d-476e-9da4-bac19cd6cb68" providerId="ADAL" clId="{ADB845BB-99DC-4FB9-BDBE-D19B8E3F5C37}" dt="2025-05-07T05:35:05.087" v="570" actId="26606"/>
          <ac:picMkLst>
            <pc:docMk/>
            <pc:sldMk cId="1669035953" sldId="349"/>
            <ac:picMk id="5" creationId="{67B46B06-524F-E6D7-2739-1624BEA59B3B}"/>
          </ac:picMkLst>
        </pc:picChg>
        <pc:picChg chg="del">
          <ac:chgData name="Kritan Chandra Shrestha" userId="c6fdc775-154d-476e-9da4-bac19cd6cb68" providerId="ADAL" clId="{ADB845BB-99DC-4FB9-BDBE-D19B8E3F5C37}" dt="2025-05-07T05:34:45.275" v="564" actId="478"/>
          <ac:picMkLst>
            <pc:docMk/>
            <pc:sldMk cId="1669035953" sldId="349"/>
            <ac:picMk id="6" creationId="{75213ED8-5E9B-8899-81DE-EEB06F45393F}"/>
          </ac:picMkLst>
        </pc:picChg>
        <pc:picChg chg="del">
          <ac:chgData name="Kritan Chandra Shrestha" userId="c6fdc775-154d-476e-9da4-bac19cd6cb68" providerId="ADAL" clId="{ADB845BB-99DC-4FB9-BDBE-D19B8E3F5C37}" dt="2025-05-07T05:34:45.939" v="565" actId="478"/>
          <ac:picMkLst>
            <pc:docMk/>
            <pc:sldMk cId="1669035953" sldId="349"/>
            <ac:picMk id="7" creationId="{9A629420-3A6E-54BC-AF8E-0AB856DEE150}"/>
          </ac:picMkLst>
        </pc:picChg>
        <pc:picChg chg="add mod">
          <ac:chgData name="Kritan Chandra Shrestha" userId="c6fdc775-154d-476e-9da4-bac19cd6cb68" providerId="ADAL" clId="{ADB845BB-99DC-4FB9-BDBE-D19B8E3F5C37}" dt="2025-05-07T05:35:05.087" v="570" actId="26606"/>
          <ac:picMkLst>
            <pc:docMk/>
            <pc:sldMk cId="1669035953" sldId="349"/>
            <ac:picMk id="8" creationId="{928AB3E6-87B7-0DEC-3ED4-ED41577645CA}"/>
          </ac:picMkLst>
        </pc:picChg>
        <pc:cxnChg chg="del">
          <ac:chgData name="Kritan Chandra Shrestha" userId="c6fdc775-154d-476e-9da4-bac19cd6cb68" providerId="ADAL" clId="{ADB845BB-99DC-4FB9-BDBE-D19B8E3F5C37}" dt="2025-05-07T05:35:05.087" v="570" actId="26606"/>
          <ac:cxnSpMkLst>
            <pc:docMk/>
            <pc:sldMk cId="1669035953" sldId="349"/>
            <ac:cxnSpMk id="102" creationId="{03948BCA-937E-446F-A599-58235CE4CD59}"/>
          </ac:cxnSpMkLst>
        </pc:cxnChg>
      </pc:sldChg>
      <pc:sldChg chg="addSp delSp modSp add mod">
        <pc:chgData name="Kritan Chandra Shrestha" userId="c6fdc775-154d-476e-9da4-bac19cd6cb68" providerId="ADAL" clId="{ADB845BB-99DC-4FB9-BDBE-D19B8E3F5C37}" dt="2025-05-07T05:36:21.875" v="578" actId="26606"/>
        <pc:sldMkLst>
          <pc:docMk/>
          <pc:sldMk cId="2086695299" sldId="350"/>
        </pc:sldMkLst>
        <pc:spChg chg="del">
          <ac:chgData name="Kritan Chandra Shrestha" userId="c6fdc775-154d-476e-9da4-bac19cd6cb68" providerId="ADAL" clId="{ADB845BB-99DC-4FB9-BDBE-D19B8E3F5C37}" dt="2025-05-07T05:36:21.875" v="578" actId="26606"/>
          <ac:spMkLst>
            <pc:docMk/>
            <pc:sldMk cId="2086695299" sldId="350"/>
            <ac:spMk id="111" creationId="{0B0E3726-7145-800C-F907-44981FA3656D}"/>
          </ac:spMkLst>
        </pc:spChg>
        <pc:spChg chg="del">
          <ac:chgData name="Kritan Chandra Shrestha" userId="c6fdc775-154d-476e-9da4-bac19cd6cb68" providerId="ADAL" clId="{ADB845BB-99DC-4FB9-BDBE-D19B8E3F5C37}" dt="2025-05-07T05:36:21.875" v="578" actId="26606"/>
          <ac:spMkLst>
            <pc:docMk/>
            <pc:sldMk cId="2086695299" sldId="350"/>
            <ac:spMk id="115" creationId="{99925AED-4DD1-5405-0249-A3AE103E6A6D}"/>
          </ac:spMkLst>
        </pc:spChg>
        <pc:spChg chg="del">
          <ac:chgData name="Kritan Chandra Shrestha" userId="c6fdc775-154d-476e-9da4-bac19cd6cb68" providerId="ADAL" clId="{ADB845BB-99DC-4FB9-BDBE-D19B8E3F5C37}" dt="2025-05-07T05:36:21.875" v="578" actId="26606"/>
          <ac:spMkLst>
            <pc:docMk/>
            <pc:sldMk cId="2086695299" sldId="350"/>
            <ac:spMk id="123" creationId="{44909081-3255-822F-40C6-BCF7FA321B3C}"/>
          </ac:spMkLst>
        </pc:spChg>
        <pc:spChg chg="add">
          <ac:chgData name="Kritan Chandra Shrestha" userId="c6fdc775-154d-476e-9da4-bac19cd6cb68" providerId="ADAL" clId="{ADB845BB-99DC-4FB9-BDBE-D19B8E3F5C37}" dt="2025-05-07T05:36:21.875" v="578" actId="26606"/>
          <ac:spMkLst>
            <pc:docMk/>
            <pc:sldMk cId="2086695299" sldId="350"/>
            <ac:spMk id="128" creationId="{39E3965E-AC41-4711-9D10-E25ABB132D86}"/>
          </ac:spMkLst>
        </pc:spChg>
        <pc:spChg chg="add">
          <ac:chgData name="Kritan Chandra Shrestha" userId="c6fdc775-154d-476e-9da4-bac19cd6cb68" providerId="ADAL" clId="{ADB845BB-99DC-4FB9-BDBE-D19B8E3F5C37}" dt="2025-05-07T05:36:21.875" v="578" actId="26606"/>
          <ac:spMkLst>
            <pc:docMk/>
            <pc:sldMk cId="2086695299" sldId="350"/>
            <ac:spMk id="132" creationId="{548B4202-DCD5-4F8C-B481-743A989A9DFF}"/>
          </ac:spMkLst>
        </pc:spChg>
        <pc:spChg chg="add">
          <ac:chgData name="Kritan Chandra Shrestha" userId="c6fdc775-154d-476e-9da4-bac19cd6cb68" providerId="ADAL" clId="{ADB845BB-99DC-4FB9-BDBE-D19B8E3F5C37}" dt="2025-05-07T05:36:21.875" v="578" actId="26606"/>
          <ac:spMkLst>
            <pc:docMk/>
            <pc:sldMk cId="2086695299" sldId="350"/>
            <ac:spMk id="140" creationId="{8EE702CF-91CE-4661-ACBF-3C8160D1B433}"/>
          </ac:spMkLst>
        </pc:spChg>
        <pc:picChg chg="add mod">
          <ac:chgData name="Kritan Chandra Shrestha" userId="c6fdc775-154d-476e-9da4-bac19cd6cb68" providerId="ADAL" clId="{ADB845BB-99DC-4FB9-BDBE-D19B8E3F5C37}" dt="2025-05-07T05:36:21.875" v="578" actId="26606"/>
          <ac:picMkLst>
            <pc:docMk/>
            <pc:sldMk cId="2086695299" sldId="350"/>
            <ac:picMk id="3" creationId="{16551BDC-4948-5DE3-52A4-ADD259299536}"/>
          </ac:picMkLst>
        </pc:picChg>
        <pc:picChg chg="del">
          <ac:chgData name="Kritan Chandra Shrestha" userId="c6fdc775-154d-476e-9da4-bac19cd6cb68" providerId="ADAL" clId="{ADB845BB-99DC-4FB9-BDBE-D19B8E3F5C37}" dt="2025-05-07T05:36:04.270" v="574" actId="478"/>
          <ac:picMkLst>
            <pc:docMk/>
            <pc:sldMk cId="2086695299" sldId="350"/>
            <ac:picMk id="4" creationId="{17437257-62ED-25EB-7DEC-80645330E121}"/>
          </ac:picMkLst>
        </pc:picChg>
        <pc:picChg chg="del">
          <ac:chgData name="Kritan Chandra Shrestha" userId="c6fdc775-154d-476e-9da4-bac19cd6cb68" providerId="ADAL" clId="{ADB845BB-99DC-4FB9-BDBE-D19B8E3F5C37}" dt="2025-05-07T05:36:03.801" v="573" actId="478"/>
          <ac:picMkLst>
            <pc:docMk/>
            <pc:sldMk cId="2086695299" sldId="350"/>
            <ac:picMk id="5" creationId="{E6375947-4BBD-EC6D-E568-C71FD2D53505}"/>
          </ac:picMkLst>
        </pc:picChg>
        <pc:picChg chg="add mod ord">
          <ac:chgData name="Kritan Chandra Shrestha" userId="c6fdc775-154d-476e-9da4-bac19cd6cb68" providerId="ADAL" clId="{ADB845BB-99DC-4FB9-BDBE-D19B8E3F5C37}" dt="2025-05-07T05:36:21.875" v="578" actId="26606"/>
          <ac:picMkLst>
            <pc:docMk/>
            <pc:sldMk cId="2086695299" sldId="350"/>
            <ac:picMk id="6" creationId="{BFA2B875-6CDB-26B2-31DB-385C9AED38DC}"/>
          </ac:picMkLst>
        </pc:picChg>
        <pc:picChg chg="add mod">
          <ac:chgData name="Kritan Chandra Shrestha" userId="c6fdc775-154d-476e-9da4-bac19cd6cb68" providerId="ADAL" clId="{ADB845BB-99DC-4FB9-BDBE-D19B8E3F5C37}" dt="2025-05-07T05:36:21.875" v="578" actId="26606"/>
          <ac:picMkLst>
            <pc:docMk/>
            <pc:sldMk cId="2086695299" sldId="350"/>
            <ac:picMk id="7" creationId="{17C5F3DA-DEC9-6116-A47B-6B01DF67F377}"/>
          </ac:picMkLst>
        </pc:picChg>
        <pc:picChg chg="del">
          <ac:chgData name="Kritan Chandra Shrestha" userId="c6fdc775-154d-476e-9da4-bac19cd6cb68" providerId="ADAL" clId="{ADB845BB-99DC-4FB9-BDBE-D19B8E3F5C37}" dt="2025-05-07T05:36:03.175" v="572" actId="478"/>
          <ac:picMkLst>
            <pc:docMk/>
            <pc:sldMk cId="2086695299" sldId="350"/>
            <ac:picMk id="8" creationId="{7C328450-A8B0-24E2-8D1B-753A7F6DB4FC}"/>
          </ac:picMkLst>
        </pc:picChg>
        <pc:cxnChg chg="add">
          <ac:chgData name="Kritan Chandra Shrestha" userId="c6fdc775-154d-476e-9da4-bac19cd6cb68" providerId="ADAL" clId="{ADB845BB-99DC-4FB9-BDBE-D19B8E3F5C37}" dt="2025-05-07T05:36:21.875" v="578" actId="26606"/>
          <ac:cxnSpMkLst>
            <pc:docMk/>
            <pc:sldMk cId="2086695299" sldId="350"/>
            <ac:cxnSpMk id="136" creationId="{292D7FC5-B427-4FF7-8FC7-9DA3C276DA4A}"/>
          </ac:cxnSpMkLst>
        </pc:cxnChg>
      </pc:sldChg>
      <pc:sldChg chg="addSp delSp modSp add mod">
        <pc:chgData name="Kritan Chandra Shrestha" userId="c6fdc775-154d-476e-9da4-bac19cd6cb68" providerId="ADAL" clId="{ADB845BB-99DC-4FB9-BDBE-D19B8E3F5C37}" dt="2025-05-07T05:36:38.873" v="586" actId="26606"/>
        <pc:sldMkLst>
          <pc:docMk/>
          <pc:sldMk cId="2311985132" sldId="351"/>
        </pc:sldMkLst>
        <pc:spChg chg="del">
          <ac:chgData name="Kritan Chandra Shrestha" userId="c6fdc775-154d-476e-9da4-bac19cd6cb68" providerId="ADAL" clId="{ADB845BB-99DC-4FB9-BDBE-D19B8E3F5C37}" dt="2025-05-07T05:36:38.873" v="586" actId="26606"/>
          <ac:spMkLst>
            <pc:docMk/>
            <pc:sldMk cId="2311985132" sldId="351"/>
            <ac:spMk id="128" creationId="{E1BFE169-2D07-CC48-F8AC-D4DC6053BF1E}"/>
          </ac:spMkLst>
        </pc:spChg>
        <pc:spChg chg="del">
          <ac:chgData name="Kritan Chandra Shrestha" userId="c6fdc775-154d-476e-9da4-bac19cd6cb68" providerId="ADAL" clId="{ADB845BB-99DC-4FB9-BDBE-D19B8E3F5C37}" dt="2025-05-07T05:36:38.873" v="586" actId="26606"/>
          <ac:spMkLst>
            <pc:docMk/>
            <pc:sldMk cId="2311985132" sldId="351"/>
            <ac:spMk id="132" creationId="{24F664CA-BE54-A3E6-BAE0-BC76660E1E3C}"/>
          </ac:spMkLst>
        </pc:spChg>
        <pc:spChg chg="del">
          <ac:chgData name="Kritan Chandra Shrestha" userId="c6fdc775-154d-476e-9da4-bac19cd6cb68" providerId="ADAL" clId="{ADB845BB-99DC-4FB9-BDBE-D19B8E3F5C37}" dt="2025-05-07T05:36:38.873" v="586" actId="26606"/>
          <ac:spMkLst>
            <pc:docMk/>
            <pc:sldMk cId="2311985132" sldId="351"/>
            <ac:spMk id="140" creationId="{297102BB-A9C3-090A-E455-92360128F836}"/>
          </ac:spMkLst>
        </pc:spChg>
        <pc:spChg chg="add">
          <ac:chgData name="Kritan Chandra Shrestha" userId="c6fdc775-154d-476e-9da4-bac19cd6cb68" providerId="ADAL" clId="{ADB845BB-99DC-4FB9-BDBE-D19B8E3F5C37}" dt="2025-05-07T05:36:38.873" v="586" actId="26606"/>
          <ac:spMkLst>
            <pc:docMk/>
            <pc:sldMk cId="2311985132" sldId="351"/>
            <ac:spMk id="145" creationId="{39E3965E-AC41-4711-9D10-E25ABB132D86}"/>
          </ac:spMkLst>
        </pc:spChg>
        <pc:spChg chg="add">
          <ac:chgData name="Kritan Chandra Shrestha" userId="c6fdc775-154d-476e-9da4-bac19cd6cb68" providerId="ADAL" clId="{ADB845BB-99DC-4FB9-BDBE-D19B8E3F5C37}" dt="2025-05-07T05:36:38.873" v="586" actId="26606"/>
          <ac:spMkLst>
            <pc:docMk/>
            <pc:sldMk cId="2311985132" sldId="351"/>
            <ac:spMk id="149" creationId="{548B4202-DCD5-4F8C-B481-743A989A9DFF}"/>
          </ac:spMkLst>
        </pc:spChg>
        <pc:spChg chg="add">
          <ac:chgData name="Kritan Chandra Shrestha" userId="c6fdc775-154d-476e-9da4-bac19cd6cb68" providerId="ADAL" clId="{ADB845BB-99DC-4FB9-BDBE-D19B8E3F5C37}" dt="2025-05-07T05:36:38.873" v="586" actId="26606"/>
          <ac:spMkLst>
            <pc:docMk/>
            <pc:sldMk cId="2311985132" sldId="351"/>
            <ac:spMk id="157" creationId="{8EE702CF-91CE-4661-ACBF-3C8160D1B433}"/>
          </ac:spMkLst>
        </pc:spChg>
        <pc:picChg chg="del">
          <ac:chgData name="Kritan Chandra Shrestha" userId="c6fdc775-154d-476e-9da4-bac19cd6cb68" providerId="ADAL" clId="{ADB845BB-99DC-4FB9-BDBE-D19B8E3F5C37}" dt="2025-05-07T05:36:25.575" v="580" actId="478"/>
          <ac:picMkLst>
            <pc:docMk/>
            <pc:sldMk cId="2311985132" sldId="351"/>
            <ac:picMk id="3" creationId="{B9F49D44-D5B8-0116-A78F-CC6E0C98FD14}"/>
          </ac:picMkLst>
        </pc:picChg>
        <pc:picChg chg="add mod ord">
          <ac:chgData name="Kritan Chandra Shrestha" userId="c6fdc775-154d-476e-9da4-bac19cd6cb68" providerId="ADAL" clId="{ADB845BB-99DC-4FB9-BDBE-D19B8E3F5C37}" dt="2025-05-07T05:36:38.873" v="586" actId="26606"/>
          <ac:picMkLst>
            <pc:docMk/>
            <pc:sldMk cId="2311985132" sldId="351"/>
            <ac:picMk id="4" creationId="{FA0435B7-5011-5459-0679-4FAD6B74BCBB}"/>
          </ac:picMkLst>
        </pc:picChg>
        <pc:picChg chg="add mod ord">
          <ac:chgData name="Kritan Chandra Shrestha" userId="c6fdc775-154d-476e-9da4-bac19cd6cb68" providerId="ADAL" clId="{ADB845BB-99DC-4FB9-BDBE-D19B8E3F5C37}" dt="2025-05-07T05:36:38.873" v="586" actId="26606"/>
          <ac:picMkLst>
            <pc:docMk/>
            <pc:sldMk cId="2311985132" sldId="351"/>
            <ac:picMk id="5" creationId="{FD9BAE75-920D-9CC4-B122-B79FA754E1E2}"/>
          </ac:picMkLst>
        </pc:picChg>
        <pc:picChg chg="del">
          <ac:chgData name="Kritan Chandra Shrestha" userId="c6fdc775-154d-476e-9da4-bac19cd6cb68" providerId="ADAL" clId="{ADB845BB-99DC-4FB9-BDBE-D19B8E3F5C37}" dt="2025-05-07T05:36:26.502" v="582" actId="478"/>
          <ac:picMkLst>
            <pc:docMk/>
            <pc:sldMk cId="2311985132" sldId="351"/>
            <ac:picMk id="6" creationId="{EE9CC4B3-EA1A-8E70-CC35-E450F3F8A4BE}"/>
          </ac:picMkLst>
        </pc:picChg>
        <pc:picChg chg="del">
          <ac:chgData name="Kritan Chandra Shrestha" userId="c6fdc775-154d-476e-9da4-bac19cd6cb68" providerId="ADAL" clId="{ADB845BB-99DC-4FB9-BDBE-D19B8E3F5C37}" dt="2025-05-07T05:36:26.150" v="581" actId="478"/>
          <ac:picMkLst>
            <pc:docMk/>
            <pc:sldMk cId="2311985132" sldId="351"/>
            <ac:picMk id="7" creationId="{DE53AD03-3BB7-8586-442F-8F9BC5E37CC5}"/>
          </ac:picMkLst>
        </pc:picChg>
        <pc:picChg chg="add mod">
          <ac:chgData name="Kritan Chandra Shrestha" userId="c6fdc775-154d-476e-9da4-bac19cd6cb68" providerId="ADAL" clId="{ADB845BB-99DC-4FB9-BDBE-D19B8E3F5C37}" dt="2025-05-07T05:36:38.873" v="586" actId="26606"/>
          <ac:picMkLst>
            <pc:docMk/>
            <pc:sldMk cId="2311985132" sldId="351"/>
            <ac:picMk id="8" creationId="{9E086B73-2981-4868-CAD1-6431749111FB}"/>
          </ac:picMkLst>
        </pc:picChg>
        <pc:cxnChg chg="del">
          <ac:chgData name="Kritan Chandra Shrestha" userId="c6fdc775-154d-476e-9da4-bac19cd6cb68" providerId="ADAL" clId="{ADB845BB-99DC-4FB9-BDBE-D19B8E3F5C37}" dt="2025-05-07T05:36:38.873" v="586" actId="26606"/>
          <ac:cxnSpMkLst>
            <pc:docMk/>
            <pc:sldMk cId="2311985132" sldId="351"/>
            <ac:cxnSpMk id="134" creationId="{91CB9348-CCEB-E40D-EC0E-1C9AE8E0A253}"/>
          </ac:cxnSpMkLst>
        </pc:cxnChg>
      </pc:sldChg>
      <pc:sldChg chg="addSp delSp modSp add mod">
        <pc:chgData name="Kritan Chandra Shrestha" userId="c6fdc775-154d-476e-9da4-bac19cd6cb68" providerId="ADAL" clId="{ADB845BB-99DC-4FB9-BDBE-D19B8E3F5C37}" dt="2025-05-07T05:36:54.677" v="593" actId="26606"/>
        <pc:sldMkLst>
          <pc:docMk/>
          <pc:sldMk cId="1499546362" sldId="352"/>
        </pc:sldMkLst>
        <pc:spChg chg="del">
          <ac:chgData name="Kritan Chandra Shrestha" userId="c6fdc775-154d-476e-9da4-bac19cd6cb68" providerId="ADAL" clId="{ADB845BB-99DC-4FB9-BDBE-D19B8E3F5C37}" dt="2025-05-07T05:36:54.677" v="593" actId="26606"/>
          <ac:spMkLst>
            <pc:docMk/>
            <pc:sldMk cId="1499546362" sldId="352"/>
            <ac:spMk id="145" creationId="{18E4E806-5EEF-2AD4-EDCD-EE41B1994283}"/>
          </ac:spMkLst>
        </pc:spChg>
        <pc:spChg chg="del">
          <ac:chgData name="Kritan Chandra Shrestha" userId="c6fdc775-154d-476e-9da4-bac19cd6cb68" providerId="ADAL" clId="{ADB845BB-99DC-4FB9-BDBE-D19B8E3F5C37}" dt="2025-05-07T05:36:54.677" v="593" actId="26606"/>
          <ac:spMkLst>
            <pc:docMk/>
            <pc:sldMk cId="1499546362" sldId="352"/>
            <ac:spMk id="149" creationId="{D9FA64C3-E50D-495F-7D89-18C77F52B9D2}"/>
          </ac:spMkLst>
        </pc:spChg>
        <pc:spChg chg="del">
          <ac:chgData name="Kritan Chandra Shrestha" userId="c6fdc775-154d-476e-9da4-bac19cd6cb68" providerId="ADAL" clId="{ADB845BB-99DC-4FB9-BDBE-D19B8E3F5C37}" dt="2025-05-07T05:36:54.677" v="593" actId="26606"/>
          <ac:spMkLst>
            <pc:docMk/>
            <pc:sldMk cId="1499546362" sldId="352"/>
            <ac:spMk id="157" creationId="{A61D2ECC-6FFB-E36C-CCF4-CA42B8363B14}"/>
          </ac:spMkLst>
        </pc:spChg>
        <pc:spChg chg="add">
          <ac:chgData name="Kritan Chandra Shrestha" userId="c6fdc775-154d-476e-9da4-bac19cd6cb68" providerId="ADAL" clId="{ADB845BB-99DC-4FB9-BDBE-D19B8E3F5C37}" dt="2025-05-07T05:36:54.677" v="593" actId="26606"/>
          <ac:spMkLst>
            <pc:docMk/>
            <pc:sldMk cId="1499546362" sldId="352"/>
            <ac:spMk id="162" creationId="{39E3965E-AC41-4711-9D10-E25ABB132D86}"/>
          </ac:spMkLst>
        </pc:spChg>
        <pc:spChg chg="add">
          <ac:chgData name="Kritan Chandra Shrestha" userId="c6fdc775-154d-476e-9da4-bac19cd6cb68" providerId="ADAL" clId="{ADB845BB-99DC-4FB9-BDBE-D19B8E3F5C37}" dt="2025-05-07T05:36:54.677" v="593" actId="26606"/>
          <ac:spMkLst>
            <pc:docMk/>
            <pc:sldMk cId="1499546362" sldId="352"/>
            <ac:spMk id="166" creationId="{548B4202-DCD5-4F8C-B481-743A989A9DFF}"/>
          </ac:spMkLst>
        </pc:spChg>
        <pc:spChg chg="add">
          <ac:chgData name="Kritan Chandra Shrestha" userId="c6fdc775-154d-476e-9da4-bac19cd6cb68" providerId="ADAL" clId="{ADB845BB-99DC-4FB9-BDBE-D19B8E3F5C37}" dt="2025-05-07T05:36:54.677" v="593" actId="26606"/>
          <ac:spMkLst>
            <pc:docMk/>
            <pc:sldMk cId="1499546362" sldId="352"/>
            <ac:spMk id="170" creationId="{8EE702CF-91CE-4661-ACBF-3C8160D1B433}"/>
          </ac:spMkLst>
        </pc:spChg>
        <pc:picChg chg="add mod">
          <ac:chgData name="Kritan Chandra Shrestha" userId="c6fdc775-154d-476e-9da4-bac19cd6cb68" providerId="ADAL" clId="{ADB845BB-99DC-4FB9-BDBE-D19B8E3F5C37}" dt="2025-05-07T05:36:54.677" v="593" actId="26606"/>
          <ac:picMkLst>
            <pc:docMk/>
            <pc:sldMk cId="1499546362" sldId="352"/>
            <ac:picMk id="3" creationId="{660A43C7-6B0B-3C5B-C4C5-6879FA778627}"/>
          </ac:picMkLst>
        </pc:picChg>
        <pc:picChg chg="del">
          <ac:chgData name="Kritan Chandra Shrestha" userId="c6fdc775-154d-476e-9da4-bac19cd6cb68" providerId="ADAL" clId="{ADB845BB-99DC-4FB9-BDBE-D19B8E3F5C37}" dt="2025-05-07T05:36:44.055" v="590" actId="478"/>
          <ac:picMkLst>
            <pc:docMk/>
            <pc:sldMk cId="1499546362" sldId="352"/>
            <ac:picMk id="4" creationId="{2E322B9F-1593-C578-F883-A35470FA5774}"/>
          </ac:picMkLst>
        </pc:picChg>
        <pc:picChg chg="del">
          <ac:chgData name="Kritan Chandra Shrestha" userId="c6fdc775-154d-476e-9da4-bac19cd6cb68" providerId="ADAL" clId="{ADB845BB-99DC-4FB9-BDBE-D19B8E3F5C37}" dt="2025-05-07T05:36:43.633" v="589" actId="478"/>
          <ac:picMkLst>
            <pc:docMk/>
            <pc:sldMk cId="1499546362" sldId="352"/>
            <ac:picMk id="5" creationId="{4D01039E-3E57-3EAB-C2F5-F7A13B7FD51E}"/>
          </ac:picMkLst>
        </pc:picChg>
        <pc:picChg chg="add mod">
          <ac:chgData name="Kritan Chandra Shrestha" userId="c6fdc775-154d-476e-9da4-bac19cd6cb68" providerId="ADAL" clId="{ADB845BB-99DC-4FB9-BDBE-D19B8E3F5C37}" dt="2025-05-07T05:36:54.677" v="593" actId="26606"/>
          <ac:picMkLst>
            <pc:docMk/>
            <pc:sldMk cId="1499546362" sldId="352"/>
            <ac:picMk id="6" creationId="{AECE3DB1-F698-2336-0F46-CF13B69860C4}"/>
          </ac:picMkLst>
        </pc:picChg>
        <pc:picChg chg="del">
          <ac:chgData name="Kritan Chandra Shrestha" userId="c6fdc775-154d-476e-9da4-bac19cd6cb68" providerId="ADAL" clId="{ADB845BB-99DC-4FB9-BDBE-D19B8E3F5C37}" dt="2025-05-07T05:36:43.126" v="588" actId="478"/>
          <ac:picMkLst>
            <pc:docMk/>
            <pc:sldMk cId="1499546362" sldId="352"/>
            <ac:picMk id="8" creationId="{1DCEE6CF-EA82-57F7-9255-E5433817FC7D}"/>
          </ac:picMkLst>
        </pc:picChg>
        <pc:cxnChg chg="del">
          <ac:chgData name="Kritan Chandra Shrestha" userId="c6fdc775-154d-476e-9da4-bac19cd6cb68" providerId="ADAL" clId="{ADB845BB-99DC-4FB9-BDBE-D19B8E3F5C37}" dt="2025-05-07T05:36:54.677" v="593" actId="26606"/>
          <ac:cxnSpMkLst>
            <pc:docMk/>
            <pc:sldMk cId="1499546362" sldId="352"/>
            <ac:cxnSpMk id="151" creationId="{24D9EB8A-4170-00B2-EC32-E122495419FB}"/>
          </ac:cxnSpMkLst>
        </pc:cxnChg>
        <pc:cxnChg chg="add">
          <ac:chgData name="Kritan Chandra Shrestha" userId="c6fdc775-154d-476e-9da4-bac19cd6cb68" providerId="ADAL" clId="{ADB845BB-99DC-4FB9-BDBE-D19B8E3F5C37}" dt="2025-05-07T05:36:54.677" v="593" actId="26606"/>
          <ac:cxnSpMkLst>
            <pc:docMk/>
            <pc:sldMk cId="1499546362" sldId="352"/>
            <ac:cxnSpMk id="168" creationId="{F7F57F6B-E621-4E40-A34D-2FE12902AA20}"/>
          </ac:cxnSpMkLst>
        </pc:cxnChg>
      </pc:sldChg>
      <pc:sldChg chg="addSp modSp add mod ord">
        <pc:chgData name="Kritan Chandra Shrestha" userId="c6fdc775-154d-476e-9da4-bac19cd6cb68" providerId="ADAL" clId="{ADB845BB-99DC-4FB9-BDBE-D19B8E3F5C37}" dt="2025-05-07T05:43:41.649" v="623"/>
        <pc:sldMkLst>
          <pc:docMk/>
          <pc:sldMk cId="1250445556" sldId="353"/>
        </pc:sldMkLst>
        <pc:spChg chg="mod">
          <ac:chgData name="Kritan Chandra Shrestha" userId="c6fdc775-154d-476e-9da4-bac19cd6cb68" providerId="ADAL" clId="{ADB845BB-99DC-4FB9-BDBE-D19B8E3F5C37}" dt="2025-05-07T05:42:41.894" v="605"/>
          <ac:spMkLst>
            <pc:docMk/>
            <pc:sldMk cId="1250445556" sldId="353"/>
            <ac:spMk id="2" creationId="{42BB869A-ACD7-5CD1-5B02-80C73989BEE8}"/>
          </ac:spMkLst>
        </pc:spChg>
        <pc:spChg chg="mod">
          <ac:chgData name="Kritan Chandra Shrestha" userId="c6fdc775-154d-476e-9da4-bac19cd6cb68" providerId="ADAL" clId="{ADB845BB-99DC-4FB9-BDBE-D19B8E3F5C37}" dt="2025-05-07T05:43:41.649" v="623"/>
          <ac:spMkLst>
            <pc:docMk/>
            <pc:sldMk cId="1250445556" sldId="353"/>
            <ac:spMk id="3" creationId="{11A527CA-FC63-B5B4-C78A-EE3B9B2A1FFC}"/>
          </ac:spMkLst>
        </pc:spChg>
        <pc:spChg chg="add">
          <ac:chgData name="Kritan Chandra Shrestha" userId="c6fdc775-154d-476e-9da4-bac19cd6cb68" providerId="ADAL" clId="{ADB845BB-99DC-4FB9-BDBE-D19B8E3F5C37}" dt="2025-05-07T05:42:46.880" v="606"/>
          <ac:spMkLst>
            <pc:docMk/>
            <pc:sldMk cId="1250445556" sldId="353"/>
            <ac:spMk id="4" creationId="{AA7914EC-C943-8E75-BCE9-04DCC997D4FA}"/>
          </ac:spMkLst>
        </pc:spChg>
        <pc:spChg chg="add">
          <ac:chgData name="Kritan Chandra Shrestha" userId="c6fdc775-154d-476e-9da4-bac19cd6cb68" providerId="ADAL" clId="{ADB845BB-99DC-4FB9-BDBE-D19B8E3F5C37}" dt="2025-05-07T05:42:50.639" v="607"/>
          <ac:spMkLst>
            <pc:docMk/>
            <pc:sldMk cId="1250445556" sldId="353"/>
            <ac:spMk id="5" creationId="{6FCDE69A-08F1-759F-C23B-1D80E51F89B0}"/>
          </ac:spMkLst>
        </pc:spChg>
        <pc:spChg chg="add">
          <ac:chgData name="Kritan Chandra Shrestha" userId="c6fdc775-154d-476e-9da4-bac19cd6cb68" providerId="ADAL" clId="{ADB845BB-99DC-4FB9-BDBE-D19B8E3F5C37}" dt="2025-05-07T05:42:57.304" v="608"/>
          <ac:spMkLst>
            <pc:docMk/>
            <pc:sldMk cId="1250445556" sldId="353"/>
            <ac:spMk id="6" creationId="{A2EF7A63-47FD-8285-3F43-0F11ED012505}"/>
          </ac:spMkLst>
        </pc:spChg>
      </pc:sldChg>
      <pc:sldChg chg="add del">
        <pc:chgData name="Kritan Chandra Shrestha" userId="c6fdc775-154d-476e-9da4-bac19cd6cb68" providerId="ADAL" clId="{ADB845BB-99DC-4FB9-BDBE-D19B8E3F5C37}" dt="2025-05-07T05:43:58.326" v="626" actId="47"/>
        <pc:sldMkLst>
          <pc:docMk/>
          <pc:sldMk cId="2554307285" sldId="354"/>
        </pc:sldMkLst>
      </pc:sldChg>
      <pc:sldChg chg="addSp delSp modSp add mod">
        <pc:chgData name="Kritan Chandra Shrestha" userId="c6fdc775-154d-476e-9da4-bac19cd6cb68" providerId="ADAL" clId="{ADB845BB-99DC-4FB9-BDBE-D19B8E3F5C37}" dt="2025-05-07T06:00:44.685" v="790" actId="26606"/>
        <pc:sldMkLst>
          <pc:docMk/>
          <pc:sldMk cId="3228749628" sldId="354"/>
        </pc:sldMkLst>
        <pc:spChg chg="mod">
          <ac:chgData name="Kritan Chandra Shrestha" userId="c6fdc775-154d-476e-9da4-bac19cd6cb68" providerId="ADAL" clId="{ADB845BB-99DC-4FB9-BDBE-D19B8E3F5C37}" dt="2025-05-07T06:00:44.685" v="790" actId="26606"/>
          <ac:spMkLst>
            <pc:docMk/>
            <pc:sldMk cId="3228749628" sldId="354"/>
            <ac:spMk id="2" creationId="{D1B529B2-36CE-3B3B-C77C-B545FFCCBC72}"/>
          </ac:spMkLst>
        </pc:spChg>
        <pc:spChg chg="del mod">
          <ac:chgData name="Kritan Chandra Shrestha" userId="c6fdc775-154d-476e-9da4-bac19cd6cb68" providerId="ADAL" clId="{ADB845BB-99DC-4FB9-BDBE-D19B8E3F5C37}" dt="2025-05-07T06:00:41.374" v="789" actId="478"/>
          <ac:spMkLst>
            <pc:docMk/>
            <pc:sldMk cId="3228749628" sldId="354"/>
            <ac:spMk id="3" creationId="{8EC61DF1-79B5-7BC8-16A7-1FBF9C1450DF}"/>
          </ac:spMkLst>
        </pc:spChg>
        <pc:spChg chg="add del mod">
          <ac:chgData name="Kritan Chandra Shrestha" userId="c6fdc775-154d-476e-9da4-bac19cd6cb68" providerId="ADAL" clId="{ADB845BB-99DC-4FB9-BDBE-D19B8E3F5C37}" dt="2025-05-07T06:00:44.685" v="790" actId="26606"/>
          <ac:spMkLst>
            <pc:docMk/>
            <pc:sldMk cId="3228749628" sldId="354"/>
            <ac:spMk id="6" creationId="{640F02CC-511D-F371-899E-1331EF9BFAD7}"/>
          </ac:spMkLst>
        </pc:spChg>
        <pc:spChg chg="del">
          <ac:chgData name="Kritan Chandra Shrestha" userId="c6fdc775-154d-476e-9da4-bac19cd6cb68" providerId="ADAL" clId="{ADB845BB-99DC-4FB9-BDBE-D19B8E3F5C37}" dt="2025-05-07T06:00:26.993" v="770" actId="26606"/>
          <ac:spMkLst>
            <pc:docMk/>
            <pc:sldMk cId="3228749628" sldId="354"/>
            <ac:spMk id="23" creationId="{9DD2A596-00BA-F909-2C59-2D7F14696CB9}"/>
          </ac:spMkLst>
        </pc:spChg>
        <pc:spChg chg="del">
          <ac:chgData name="Kritan Chandra Shrestha" userId="c6fdc775-154d-476e-9da4-bac19cd6cb68" providerId="ADAL" clId="{ADB845BB-99DC-4FB9-BDBE-D19B8E3F5C37}" dt="2025-05-07T06:00:26.993" v="770" actId="26606"/>
          <ac:spMkLst>
            <pc:docMk/>
            <pc:sldMk cId="3228749628" sldId="354"/>
            <ac:spMk id="25" creationId="{F05443E7-2AFB-67D9-91B1-E6D5B85BD35E}"/>
          </ac:spMkLst>
        </pc:spChg>
        <pc:spChg chg="add del">
          <ac:chgData name="Kritan Chandra Shrestha" userId="c6fdc775-154d-476e-9da4-bac19cd6cb68" providerId="ADAL" clId="{ADB845BB-99DC-4FB9-BDBE-D19B8E3F5C37}" dt="2025-05-07T06:00:44.685" v="790" actId="26606"/>
          <ac:spMkLst>
            <pc:docMk/>
            <pc:sldMk cId="3228749628" sldId="354"/>
            <ac:spMk id="3079" creationId="{F64BBAA4-C62B-4146-B49F-FE4CC4655EE0}"/>
          </ac:spMkLst>
        </pc:spChg>
        <pc:spChg chg="add del">
          <ac:chgData name="Kritan Chandra Shrestha" userId="c6fdc775-154d-476e-9da4-bac19cd6cb68" providerId="ADAL" clId="{ADB845BB-99DC-4FB9-BDBE-D19B8E3F5C37}" dt="2025-05-07T06:00:44.685" v="790" actId="26606"/>
          <ac:spMkLst>
            <pc:docMk/>
            <pc:sldMk cId="3228749628" sldId="354"/>
            <ac:spMk id="3083" creationId="{6BF36B24-6632-4516-9692-731462896C1F}"/>
          </ac:spMkLst>
        </pc:spChg>
        <pc:spChg chg="add">
          <ac:chgData name="Kritan Chandra Shrestha" userId="c6fdc775-154d-476e-9da4-bac19cd6cb68" providerId="ADAL" clId="{ADB845BB-99DC-4FB9-BDBE-D19B8E3F5C37}" dt="2025-05-07T06:00:44.685" v="790" actId="26606"/>
          <ac:spMkLst>
            <pc:docMk/>
            <pc:sldMk cId="3228749628" sldId="354"/>
            <ac:spMk id="3088" creationId="{39E3965E-AC41-4711-9D10-E25ABB132D86}"/>
          </ac:spMkLst>
        </pc:spChg>
        <pc:spChg chg="add">
          <ac:chgData name="Kritan Chandra Shrestha" userId="c6fdc775-154d-476e-9da4-bac19cd6cb68" providerId="ADAL" clId="{ADB845BB-99DC-4FB9-BDBE-D19B8E3F5C37}" dt="2025-05-07T06:00:44.685" v="790" actId="26606"/>
          <ac:spMkLst>
            <pc:docMk/>
            <pc:sldMk cId="3228749628" sldId="354"/>
            <ac:spMk id="3092" creationId="{33428ACC-71EC-4171-9527-10983BA6B41D}"/>
          </ac:spMkLst>
        </pc:spChg>
        <pc:spChg chg="add">
          <ac:chgData name="Kritan Chandra Shrestha" userId="c6fdc775-154d-476e-9da4-bac19cd6cb68" providerId="ADAL" clId="{ADB845BB-99DC-4FB9-BDBE-D19B8E3F5C37}" dt="2025-05-07T06:00:44.685" v="790" actId="26606"/>
          <ac:spMkLst>
            <pc:docMk/>
            <pc:sldMk cId="3228749628" sldId="354"/>
            <ac:spMk id="3096" creationId="{8D4480B4-953D-41FA-9052-09AB3A026947}"/>
          </ac:spMkLst>
        </pc:spChg>
        <pc:picChg chg="del">
          <ac:chgData name="Kritan Chandra Shrestha" userId="c6fdc775-154d-476e-9da4-bac19cd6cb68" providerId="ADAL" clId="{ADB845BB-99DC-4FB9-BDBE-D19B8E3F5C37}" dt="2025-05-07T06:00:19.455" v="768" actId="478"/>
          <ac:picMkLst>
            <pc:docMk/>
            <pc:sldMk cId="3228749628" sldId="354"/>
            <ac:picMk id="5" creationId="{DDC953B1-D760-96EA-6423-1CC736F85BCE}"/>
          </ac:picMkLst>
        </pc:picChg>
        <pc:picChg chg="add mod">
          <ac:chgData name="Kritan Chandra Shrestha" userId="c6fdc775-154d-476e-9da4-bac19cd6cb68" providerId="ADAL" clId="{ADB845BB-99DC-4FB9-BDBE-D19B8E3F5C37}" dt="2025-05-07T06:00:44.685" v="790" actId="26606"/>
          <ac:picMkLst>
            <pc:docMk/>
            <pc:sldMk cId="3228749628" sldId="354"/>
            <ac:picMk id="3074" creationId="{7C78E419-C29C-1F15-D727-CDB580902707}"/>
          </ac:picMkLst>
        </pc:picChg>
        <pc:cxnChg chg="del">
          <ac:chgData name="Kritan Chandra Shrestha" userId="c6fdc775-154d-476e-9da4-bac19cd6cb68" providerId="ADAL" clId="{ADB845BB-99DC-4FB9-BDBE-D19B8E3F5C37}" dt="2025-05-07T06:00:26.993" v="770" actId="26606"/>
          <ac:cxnSpMkLst>
            <pc:docMk/>
            <pc:sldMk cId="3228749628" sldId="354"/>
            <ac:cxnSpMk id="24" creationId="{DF05E72A-10EF-D3D7-384B-FF3DAF6C4EA4}"/>
          </ac:cxnSpMkLst>
        </pc:cxnChg>
        <pc:cxnChg chg="add">
          <ac:chgData name="Kritan Chandra Shrestha" userId="c6fdc775-154d-476e-9da4-bac19cd6cb68" providerId="ADAL" clId="{ADB845BB-99DC-4FB9-BDBE-D19B8E3F5C37}" dt="2025-05-07T06:00:26.993" v="770" actId="26606"/>
          <ac:cxnSpMkLst>
            <pc:docMk/>
            <pc:sldMk cId="3228749628" sldId="354"/>
            <ac:cxnSpMk id="3081" creationId="{EEB57AA8-F021-480C-A9E2-F89913313611}"/>
          </ac:cxnSpMkLst>
        </pc:cxnChg>
        <pc:cxnChg chg="add">
          <ac:chgData name="Kritan Chandra Shrestha" userId="c6fdc775-154d-476e-9da4-bac19cd6cb68" providerId="ADAL" clId="{ADB845BB-99DC-4FB9-BDBE-D19B8E3F5C37}" dt="2025-05-07T06:00:44.685" v="790" actId="26606"/>
          <ac:cxnSpMkLst>
            <pc:docMk/>
            <pc:sldMk cId="3228749628" sldId="354"/>
            <ac:cxnSpMk id="3090" creationId="{1F5DC8C3-BA5F-4EED-BB9A-A14272BD82A1}"/>
          </ac:cxnSpMkLst>
        </pc:cxnChg>
        <pc:cxnChg chg="add">
          <ac:chgData name="Kritan Chandra Shrestha" userId="c6fdc775-154d-476e-9da4-bac19cd6cb68" providerId="ADAL" clId="{ADB845BB-99DC-4FB9-BDBE-D19B8E3F5C37}" dt="2025-05-07T06:00:44.685" v="790" actId="26606"/>
          <ac:cxnSpMkLst>
            <pc:docMk/>
            <pc:sldMk cId="3228749628" sldId="354"/>
            <ac:cxnSpMk id="3094" creationId="{BA22713B-ABB6-4391-97F9-0449A2B9B664}"/>
          </ac:cxnSpMkLst>
        </pc:cxnChg>
      </pc:sldChg>
      <pc:sldMasterChg chg="delSldLayout">
        <pc:chgData name="Kritan Chandra Shrestha" userId="c6fdc775-154d-476e-9da4-bac19cd6cb68" providerId="ADAL" clId="{ADB845BB-99DC-4FB9-BDBE-D19B8E3F5C37}" dt="2025-05-07T05:43:57.087" v="625" actId="47"/>
        <pc:sldMasterMkLst>
          <pc:docMk/>
          <pc:sldMasterMk cId="2317560720" sldId="2147483764"/>
        </pc:sldMasterMkLst>
        <pc:sldLayoutChg chg="del">
          <pc:chgData name="Kritan Chandra Shrestha" userId="c6fdc775-154d-476e-9da4-bac19cd6cb68" providerId="ADAL" clId="{ADB845BB-99DC-4FB9-BDBE-D19B8E3F5C37}" dt="2025-05-07T02:27:16.713" v="149" actId="47"/>
          <pc:sldLayoutMkLst>
            <pc:docMk/>
            <pc:sldMasterMk cId="2317560720" sldId="2147483764"/>
            <pc:sldLayoutMk cId="2143681040" sldId="2147483778"/>
          </pc:sldLayoutMkLst>
        </pc:sldLayoutChg>
        <pc:sldLayoutChg chg="del">
          <pc:chgData name="Kritan Chandra Shrestha" userId="c6fdc775-154d-476e-9da4-bac19cd6cb68" providerId="ADAL" clId="{ADB845BB-99DC-4FB9-BDBE-D19B8E3F5C37}" dt="2025-05-07T05:43:57.087" v="625" actId="47"/>
          <pc:sldLayoutMkLst>
            <pc:docMk/>
            <pc:sldMasterMk cId="2317560720" sldId="2147483764"/>
            <pc:sldLayoutMk cId="1476752318" sldId="2147483781"/>
          </pc:sldLayoutMkLst>
        </pc:sldLayoutChg>
      </pc:sldMasterChg>
    </pc:docChg>
  </pc:docChgLst>
  <pc:docChgLst>
    <pc:chgData name="Kritan Chandra Shrestha" userId="c6fdc775-154d-476e-9da4-bac19cd6cb68" providerId="ADAL" clId="{2EEA0B1F-B266-42AD-A26C-2FE7F896E02A}"/>
    <pc:docChg chg="undo custSel addSld delSld modSld">
      <pc:chgData name="Kritan Chandra Shrestha" userId="c6fdc775-154d-476e-9da4-bac19cd6cb68" providerId="ADAL" clId="{2EEA0B1F-B266-42AD-A26C-2FE7F896E02A}" dt="2024-05-19T21:16:16.228" v="21" actId="20577"/>
      <pc:docMkLst>
        <pc:docMk/>
      </pc:docMkLst>
      <pc:sldChg chg="modSp mod">
        <pc:chgData name="Kritan Chandra Shrestha" userId="c6fdc775-154d-476e-9da4-bac19cd6cb68" providerId="ADAL" clId="{2EEA0B1F-B266-42AD-A26C-2FE7F896E02A}" dt="2024-05-19T21:16:16.228" v="21" actId="20577"/>
        <pc:sldMkLst>
          <pc:docMk/>
          <pc:sldMk cId="2859438505" sldId="305"/>
        </pc:sldMkLst>
      </pc:sldChg>
      <pc:sldChg chg="del">
        <pc:chgData name="Kritan Chandra Shrestha" userId="c6fdc775-154d-476e-9da4-bac19cd6cb68" providerId="ADAL" clId="{2EEA0B1F-B266-42AD-A26C-2FE7F896E02A}" dt="2024-05-19T21:12:55.832" v="5" actId="47"/>
        <pc:sldMkLst>
          <pc:docMk/>
          <pc:sldMk cId="517752545" sldId="306"/>
        </pc:sldMkLst>
      </pc:sldChg>
      <pc:sldChg chg="modSp mod">
        <pc:chgData name="Kritan Chandra Shrestha" userId="c6fdc775-154d-476e-9da4-bac19cd6cb68" providerId="ADAL" clId="{2EEA0B1F-B266-42AD-A26C-2FE7F896E02A}" dt="2024-05-19T21:13:44.227" v="7" actId="20577"/>
        <pc:sldMkLst>
          <pc:docMk/>
          <pc:sldMk cId="3443281613" sldId="307"/>
        </pc:sldMkLst>
      </pc:sldChg>
      <pc:sldChg chg="modSp mod">
        <pc:chgData name="Kritan Chandra Shrestha" userId="c6fdc775-154d-476e-9da4-bac19cd6cb68" providerId="ADAL" clId="{2EEA0B1F-B266-42AD-A26C-2FE7F896E02A}" dt="2024-05-19T21:14:06.859" v="9" actId="27636"/>
        <pc:sldMkLst>
          <pc:docMk/>
          <pc:sldMk cId="799309013" sldId="308"/>
        </pc:sldMkLst>
      </pc:sldChg>
      <pc:sldChg chg="modSp mod">
        <pc:chgData name="Kritan Chandra Shrestha" userId="c6fdc775-154d-476e-9da4-bac19cd6cb68" providerId="ADAL" clId="{2EEA0B1F-B266-42AD-A26C-2FE7F896E02A}" dt="2024-05-19T21:11:37.898" v="0" actId="6549"/>
        <pc:sldMkLst>
          <pc:docMk/>
          <pc:sldMk cId="809830710" sldId="312"/>
        </pc:sldMkLst>
      </pc:sldChg>
      <pc:sldChg chg="add del">
        <pc:chgData name="Kritan Chandra Shrestha" userId="c6fdc775-154d-476e-9da4-bac19cd6cb68" providerId="ADAL" clId="{2EEA0B1F-B266-42AD-A26C-2FE7F896E02A}" dt="2024-05-19T21:15:56.947" v="20" actId="47"/>
        <pc:sldMkLst>
          <pc:docMk/>
          <pc:sldMk cId="204108726" sldId="313"/>
        </pc:sldMkLst>
      </pc:sldChg>
      <pc:sldChg chg="add del">
        <pc:chgData name="Kritan Chandra Shrestha" userId="c6fdc775-154d-476e-9da4-bac19cd6cb68" providerId="ADAL" clId="{2EEA0B1F-B266-42AD-A26C-2FE7F896E02A}" dt="2024-05-19T21:15:16.553" v="16" actId="47"/>
        <pc:sldMkLst>
          <pc:docMk/>
          <pc:sldMk cId="2082852832" sldId="328"/>
        </pc:sldMkLst>
      </pc:sldChg>
      <pc:sldChg chg="modSp add del mod">
        <pc:chgData name="Kritan Chandra Shrestha" userId="c6fdc775-154d-476e-9da4-bac19cd6cb68" providerId="ADAL" clId="{2EEA0B1F-B266-42AD-A26C-2FE7F896E02A}" dt="2024-05-19T21:15:34.237" v="19" actId="6549"/>
        <pc:sldMkLst>
          <pc:docMk/>
          <pc:sldMk cId="3767146640" sldId="329"/>
        </pc:sldMkLst>
      </pc:sldChg>
      <pc:sldChg chg="modSp add del mod">
        <pc:chgData name="Kritan Chandra Shrestha" userId="c6fdc775-154d-476e-9da4-bac19cd6cb68" providerId="ADAL" clId="{2EEA0B1F-B266-42AD-A26C-2FE7F896E02A}" dt="2024-05-19T21:15:26.396" v="18" actId="47"/>
        <pc:sldMkLst>
          <pc:docMk/>
          <pc:sldMk cId="1012919979" sldId="330"/>
        </pc:sldMkLst>
      </pc:sldChg>
      <pc:sldChg chg="del">
        <pc:chgData name="Kritan Chandra Shrestha" userId="c6fdc775-154d-476e-9da4-bac19cd6cb68" providerId="ADAL" clId="{2EEA0B1F-B266-42AD-A26C-2FE7F896E02A}" dt="2024-05-19T21:15:26.396" v="18" actId="47"/>
        <pc:sldMkLst>
          <pc:docMk/>
          <pc:sldMk cId="1156255543" sldId="336"/>
        </pc:sldMkLst>
      </pc:sldChg>
      <pc:sldChg chg="del">
        <pc:chgData name="Kritan Chandra Shrestha" userId="c6fdc775-154d-476e-9da4-bac19cd6cb68" providerId="ADAL" clId="{2EEA0B1F-B266-42AD-A26C-2FE7F896E02A}" dt="2024-05-19T21:15:26.396" v="18" actId="47"/>
        <pc:sldMkLst>
          <pc:docMk/>
          <pc:sldMk cId="1879791028" sldId="337"/>
        </pc:sldMkLst>
      </pc:sldChg>
      <pc:sldChg chg="del">
        <pc:chgData name="Kritan Chandra Shrestha" userId="c6fdc775-154d-476e-9da4-bac19cd6cb68" providerId="ADAL" clId="{2EEA0B1F-B266-42AD-A26C-2FE7F896E02A}" dt="2024-05-19T21:12:12.514" v="4" actId="47"/>
        <pc:sldMkLst>
          <pc:docMk/>
          <pc:sldMk cId="3877829853" sldId="340"/>
        </pc:sldMkLst>
      </pc:sldChg>
      <pc:sldChg chg="del">
        <pc:chgData name="Kritan Chandra Shrestha" userId="c6fdc775-154d-476e-9da4-bac19cd6cb68" providerId="ADAL" clId="{2EEA0B1F-B266-42AD-A26C-2FE7F896E02A}" dt="2024-05-19T21:12:11.604" v="3" actId="47"/>
        <pc:sldMkLst>
          <pc:docMk/>
          <pc:sldMk cId="1505342621" sldId="341"/>
        </pc:sldMkLst>
      </pc:sldChg>
      <pc:sldChg chg="del">
        <pc:chgData name="Kritan Chandra Shrestha" userId="c6fdc775-154d-476e-9da4-bac19cd6cb68" providerId="ADAL" clId="{2EEA0B1F-B266-42AD-A26C-2FE7F896E02A}" dt="2024-05-19T21:12:10.654" v="2" actId="47"/>
        <pc:sldMkLst>
          <pc:docMk/>
          <pc:sldMk cId="4046466436" sldId="34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C1D09-E2A1-45E2-B4F0-93F3E42E6A6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18BA3A8-170A-40E1-A899-48C3B2C4F796}">
      <dgm:prSet/>
      <dgm:spPr/>
      <dgm:t>
        <a:bodyPr/>
        <a:lstStyle/>
        <a:p>
          <a:r>
            <a:rPr lang="en-US"/>
            <a:t>Project Title</a:t>
          </a:r>
        </a:p>
      </dgm:t>
    </dgm:pt>
    <dgm:pt modelId="{58A594E7-7B70-4765-AB75-2C29BC50F6D1}" type="parTrans" cxnId="{09181021-E0A0-4E28-9945-80C6F5E0E6E0}">
      <dgm:prSet/>
      <dgm:spPr/>
      <dgm:t>
        <a:bodyPr/>
        <a:lstStyle/>
        <a:p>
          <a:endParaRPr lang="en-US"/>
        </a:p>
      </dgm:t>
    </dgm:pt>
    <dgm:pt modelId="{7B952FBC-3D08-4419-8066-4F56DEE334D3}" type="sibTrans" cxnId="{09181021-E0A0-4E28-9945-80C6F5E0E6E0}">
      <dgm:prSet/>
      <dgm:spPr/>
      <dgm:t>
        <a:bodyPr/>
        <a:lstStyle/>
        <a:p>
          <a:endParaRPr lang="en-US"/>
        </a:p>
      </dgm:t>
    </dgm:pt>
    <dgm:pt modelId="{58E4786F-360D-4FBC-BFAD-48D403207D05}">
      <dgm:prSet/>
      <dgm:spPr/>
      <dgm:t>
        <a:bodyPr/>
        <a:lstStyle/>
        <a:p>
          <a:r>
            <a:rPr lang="en-US"/>
            <a:t>Aim of the Project</a:t>
          </a:r>
        </a:p>
      </dgm:t>
    </dgm:pt>
    <dgm:pt modelId="{81B04BA6-6866-4907-854F-67C6F268633E}" type="parTrans" cxnId="{5AD8527F-3776-470B-AF61-B8A5FFB8A3E4}">
      <dgm:prSet/>
      <dgm:spPr/>
      <dgm:t>
        <a:bodyPr/>
        <a:lstStyle/>
        <a:p>
          <a:endParaRPr lang="en-US"/>
        </a:p>
      </dgm:t>
    </dgm:pt>
    <dgm:pt modelId="{51783EEA-7CF9-43C1-93D9-46023D4828DD}" type="sibTrans" cxnId="{5AD8527F-3776-470B-AF61-B8A5FFB8A3E4}">
      <dgm:prSet/>
      <dgm:spPr/>
      <dgm:t>
        <a:bodyPr/>
        <a:lstStyle/>
        <a:p>
          <a:endParaRPr lang="en-US"/>
        </a:p>
      </dgm:t>
    </dgm:pt>
    <dgm:pt modelId="{6E0E5248-3C0D-47BE-A9BC-87CAD5F54732}">
      <dgm:prSet/>
      <dgm:spPr/>
      <dgm:t>
        <a:bodyPr/>
        <a:lstStyle/>
        <a:p>
          <a:r>
            <a:rPr lang="en-US"/>
            <a:t>Target Audience</a:t>
          </a:r>
        </a:p>
      </dgm:t>
    </dgm:pt>
    <dgm:pt modelId="{8457FDD7-D0E8-41EE-B371-DE2629665BC8}" type="parTrans" cxnId="{FDD58771-A93F-4122-8D46-EB3E8BB23A1B}">
      <dgm:prSet/>
      <dgm:spPr/>
      <dgm:t>
        <a:bodyPr/>
        <a:lstStyle/>
        <a:p>
          <a:endParaRPr lang="en-US"/>
        </a:p>
      </dgm:t>
    </dgm:pt>
    <dgm:pt modelId="{576CF9AB-2E46-49F6-8FBF-6F6FA033D48C}" type="sibTrans" cxnId="{FDD58771-A93F-4122-8D46-EB3E8BB23A1B}">
      <dgm:prSet/>
      <dgm:spPr/>
      <dgm:t>
        <a:bodyPr/>
        <a:lstStyle/>
        <a:p>
          <a:endParaRPr lang="en-US"/>
        </a:p>
      </dgm:t>
    </dgm:pt>
    <dgm:pt modelId="{3CF03A4D-31D2-448B-ADBC-5D6CDF0F5793}">
      <dgm:prSet/>
      <dgm:spPr/>
      <dgm:t>
        <a:bodyPr/>
        <a:lstStyle/>
        <a:p>
          <a:r>
            <a:rPr lang="en-US"/>
            <a:t>Unique Selling Point</a:t>
          </a:r>
        </a:p>
      </dgm:t>
    </dgm:pt>
    <dgm:pt modelId="{057B40DA-A2A7-4BF0-9885-B75455978E07}" type="parTrans" cxnId="{F95CFC8E-25C2-4253-876B-7DED91B416B5}">
      <dgm:prSet/>
      <dgm:spPr/>
      <dgm:t>
        <a:bodyPr/>
        <a:lstStyle/>
        <a:p>
          <a:endParaRPr lang="en-US"/>
        </a:p>
      </dgm:t>
    </dgm:pt>
    <dgm:pt modelId="{A72A1AE4-4E67-48EF-9E7D-32300A5AEE78}" type="sibTrans" cxnId="{F95CFC8E-25C2-4253-876B-7DED91B416B5}">
      <dgm:prSet/>
      <dgm:spPr/>
      <dgm:t>
        <a:bodyPr/>
        <a:lstStyle/>
        <a:p>
          <a:endParaRPr lang="en-US"/>
        </a:p>
      </dgm:t>
    </dgm:pt>
    <dgm:pt modelId="{C30CF320-B49A-4EF7-9375-BE9DAF881442}">
      <dgm:prSet/>
      <dgm:spPr/>
      <dgm:t>
        <a:bodyPr/>
        <a:lstStyle/>
        <a:p>
          <a:r>
            <a:rPr lang="en-US" dirty="0"/>
            <a:t>Production Process</a:t>
          </a:r>
        </a:p>
      </dgm:t>
    </dgm:pt>
    <dgm:pt modelId="{43E101C1-B4EA-4D12-9D26-FA738652C65E}" type="parTrans" cxnId="{0098B324-73BA-4621-A31B-9526A202C0E8}">
      <dgm:prSet/>
      <dgm:spPr/>
      <dgm:t>
        <a:bodyPr/>
        <a:lstStyle/>
        <a:p>
          <a:endParaRPr lang="en-US"/>
        </a:p>
      </dgm:t>
    </dgm:pt>
    <dgm:pt modelId="{227105D5-D7E7-4E0B-91E4-B72BA97188CB}" type="sibTrans" cxnId="{0098B324-73BA-4621-A31B-9526A202C0E8}">
      <dgm:prSet/>
      <dgm:spPr/>
      <dgm:t>
        <a:bodyPr/>
        <a:lstStyle/>
        <a:p>
          <a:endParaRPr lang="en-US"/>
        </a:p>
      </dgm:t>
    </dgm:pt>
    <dgm:pt modelId="{2867255F-E4CA-4AD7-BC4D-18E9476FBCD8}">
      <dgm:prSet/>
      <dgm:spPr/>
      <dgm:t>
        <a:bodyPr/>
        <a:lstStyle/>
        <a:p>
          <a:r>
            <a:rPr lang="en-US" dirty="0"/>
            <a:t>Survey Insights</a:t>
          </a:r>
        </a:p>
      </dgm:t>
    </dgm:pt>
    <dgm:pt modelId="{123D6829-7611-42C0-88FB-9C4D859B8C20}" type="parTrans" cxnId="{22C44C8C-AEB8-4D81-B1DF-241822F64E26}">
      <dgm:prSet/>
      <dgm:spPr/>
      <dgm:t>
        <a:bodyPr/>
        <a:lstStyle/>
        <a:p>
          <a:endParaRPr lang="en-US"/>
        </a:p>
      </dgm:t>
    </dgm:pt>
    <dgm:pt modelId="{2A2DE4EE-FC22-4E53-9AA8-910F8CBEE62C}" type="sibTrans" cxnId="{22C44C8C-AEB8-4D81-B1DF-241822F64E26}">
      <dgm:prSet/>
      <dgm:spPr/>
      <dgm:t>
        <a:bodyPr/>
        <a:lstStyle/>
        <a:p>
          <a:endParaRPr lang="en-US"/>
        </a:p>
      </dgm:t>
    </dgm:pt>
    <dgm:pt modelId="{D18CA215-25BA-4AEF-9002-528433150A84}" type="pres">
      <dgm:prSet presAssocID="{CDFC1D09-E2A1-45E2-B4F0-93F3E42E6A6B}" presName="root" presStyleCnt="0">
        <dgm:presLayoutVars>
          <dgm:dir/>
          <dgm:resizeHandles val="exact"/>
        </dgm:presLayoutVars>
      </dgm:prSet>
      <dgm:spPr/>
    </dgm:pt>
    <dgm:pt modelId="{92507831-7D69-4BAB-8061-745377BD375C}" type="pres">
      <dgm:prSet presAssocID="{C18BA3A8-170A-40E1-A899-48C3B2C4F796}" presName="compNode" presStyleCnt="0"/>
      <dgm:spPr/>
    </dgm:pt>
    <dgm:pt modelId="{203364E3-7449-47B9-B74C-0AF08E5480A9}" type="pres">
      <dgm:prSet presAssocID="{C18BA3A8-170A-40E1-A899-48C3B2C4F79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ckeyStickCurve"/>
        </a:ext>
      </dgm:extLst>
    </dgm:pt>
    <dgm:pt modelId="{CBA0F8F1-4E45-41DD-AEED-E4686C43F116}" type="pres">
      <dgm:prSet presAssocID="{C18BA3A8-170A-40E1-A899-48C3B2C4F796}" presName="spaceRect" presStyleCnt="0"/>
      <dgm:spPr/>
    </dgm:pt>
    <dgm:pt modelId="{61AA212F-32AD-44B5-B889-1B8804EF9B08}" type="pres">
      <dgm:prSet presAssocID="{C18BA3A8-170A-40E1-A899-48C3B2C4F796}" presName="textRect" presStyleLbl="revTx" presStyleIdx="0" presStyleCnt="6">
        <dgm:presLayoutVars>
          <dgm:chMax val="1"/>
          <dgm:chPref val="1"/>
        </dgm:presLayoutVars>
      </dgm:prSet>
      <dgm:spPr/>
    </dgm:pt>
    <dgm:pt modelId="{DE44D68A-86E6-4B52-B249-25EC4D87D6DB}" type="pres">
      <dgm:prSet presAssocID="{7B952FBC-3D08-4419-8066-4F56DEE334D3}" presName="sibTrans" presStyleCnt="0"/>
      <dgm:spPr/>
    </dgm:pt>
    <dgm:pt modelId="{1131C101-853A-4985-8565-E7912DAFE51F}" type="pres">
      <dgm:prSet presAssocID="{58E4786F-360D-4FBC-BFAD-48D403207D05}" presName="compNode" presStyleCnt="0"/>
      <dgm:spPr/>
    </dgm:pt>
    <dgm:pt modelId="{EEF21AA9-E1D5-479A-A5C3-EB22125B6662}" type="pres">
      <dgm:prSet presAssocID="{58E4786F-360D-4FBC-BFAD-48D403207D0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AB7B0FF-A8D1-4D53-922B-530891AA9B1B}" type="pres">
      <dgm:prSet presAssocID="{58E4786F-360D-4FBC-BFAD-48D403207D05}" presName="spaceRect" presStyleCnt="0"/>
      <dgm:spPr/>
    </dgm:pt>
    <dgm:pt modelId="{CDC7D0E0-4FB2-43E0-B902-DD570BBA1CB1}" type="pres">
      <dgm:prSet presAssocID="{58E4786F-360D-4FBC-BFAD-48D403207D05}" presName="textRect" presStyleLbl="revTx" presStyleIdx="1" presStyleCnt="6">
        <dgm:presLayoutVars>
          <dgm:chMax val="1"/>
          <dgm:chPref val="1"/>
        </dgm:presLayoutVars>
      </dgm:prSet>
      <dgm:spPr/>
    </dgm:pt>
    <dgm:pt modelId="{D010F2B2-A5C1-4062-B076-F4331D6DEB38}" type="pres">
      <dgm:prSet presAssocID="{51783EEA-7CF9-43C1-93D9-46023D4828DD}" presName="sibTrans" presStyleCnt="0"/>
      <dgm:spPr/>
    </dgm:pt>
    <dgm:pt modelId="{508965D6-75E4-48E3-82D5-62935CF56CAD}" type="pres">
      <dgm:prSet presAssocID="{6E0E5248-3C0D-47BE-A9BC-87CAD5F54732}" presName="compNode" presStyleCnt="0"/>
      <dgm:spPr/>
    </dgm:pt>
    <dgm:pt modelId="{5599D5AB-9550-491E-B0D9-46FDE2CCE598}" type="pres">
      <dgm:prSet presAssocID="{6E0E5248-3C0D-47BE-A9BC-87CAD5F5473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416DF8FF-A02B-412E-87B8-ACAFC0161ED7}" type="pres">
      <dgm:prSet presAssocID="{6E0E5248-3C0D-47BE-A9BC-87CAD5F54732}" presName="spaceRect" presStyleCnt="0"/>
      <dgm:spPr/>
    </dgm:pt>
    <dgm:pt modelId="{AE630B4B-3CDE-48D8-A92F-B32FB28E8A6A}" type="pres">
      <dgm:prSet presAssocID="{6E0E5248-3C0D-47BE-A9BC-87CAD5F54732}" presName="textRect" presStyleLbl="revTx" presStyleIdx="2" presStyleCnt="6">
        <dgm:presLayoutVars>
          <dgm:chMax val="1"/>
          <dgm:chPref val="1"/>
        </dgm:presLayoutVars>
      </dgm:prSet>
      <dgm:spPr/>
    </dgm:pt>
    <dgm:pt modelId="{EF1B06C6-4A32-46CC-997E-8737673D1EB8}" type="pres">
      <dgm:prSet presAssocID="{576CF9AB-2E46-49F6-8FBF-6F6FA033D48C}" presName="sibTrans" presStyleCnt="0"/>
      <dgm:spPr/>
    </dgm:pt>
    <dgm:pt modelId="{43AD9AD9-1B32-471A-B8E5-E4AFD482D43B}" type="pres">
      <dgm:prSet presAssocID="{3CF03A4D-31D2-448B-ADBC-5D6CDF0F5793}" presName="compNode" presStyleCnt="0"/>
      <dgm:spPr/>
    </dgm:pt>
    <dgm:pt modelId="{23E94E85-DF08-43D6-827F-9CD8ED7ADFFD}" type="pres">
      <dgm:prSet presAssocID="{3CF03A4D-31D2-448B-ADBC-5D6CDF0F579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8BAD7B1-7A18-4504-932E-6385867E835B}" type="pres">
      <dgm:prSet presAssocID="{3CF03A4D-31D2-448B-ADBC-5D6CDF0F5793}" presName="spaceRect" presStyleCnt="0"/>
      <dgm:spPr/>
    </dgm:pt>
    <dgm:pt modelId="{94606C4E-8E49-4175-94D5-C4E30D1B0275}" type="pres">
      <dgm:prSet presAssocID="{3CF03A4D-31D2-448B-ADBC-5D6CDF0F5793}" presName="textRect" presStyleLbl="revTx" presStyleIdx="3" presStyleCnt="6">
        <dgm:presLayoutVars>
          <dgm:chMax val="1"/>
          <dgm:chPref val="1"/>
        </dgm:presLayoutVars>
      </dgm:prSet>
      <dgm:spPr/>
    </dgm:pt>
    <dgm:pt modelId="{20E5B94E-50E3-4B7C-B40B-BCB200B4BD9C}" type="pres">
      <dgm:prSet presAssocID="{A72A1AE4-4E67-48EF-9E7D-32300A5AEE78}" presName="sibTrans" presStyleCnt="0"/>
      <dgm:spPr/>
    </dgm:pt>
    <dgm:pt modelId="{675FEAF9-5624-427E-B3A1-FDF4CCE74987}" type="pres">
      <dgm:prSet presAssocID="{C30CF320-B49A-4EF7-9375-BE9DAF881442}" presName="compNode" presStyleCnt="0"/>
      <dgm:spPr/>
    </dgm:pt>
    <dgm:pt modelId="{4C804A90-E2F5-4F76-9BAB-227F17FADC47}" type="pres">
      <dgm:prSet presAssocID="{C30CF320-B49A-4EF7-9375-BE9DAF88144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B7C2B3F4-8CAF-4C60-88EC-35A1B87FAA02}" type="pres">
      <dgm:prSet presAssocID="{C30CF320-B49A-4EF7-9375-BE9DAF881442}" presName="spaceRect" presStyleCnt="0"/>
      <dgm:spPr/>
    </dgm:pt>
    <dgm:pt modelId="{A703568E-83AF-42F6-B975-FAEB3EA3F284}" type="pres">
      <dgm:prSet presAssocID="{C30CF320-B49A-4EF7-9375-BE9DAF881442}" presName="textRect" presStyleLbl="revTx" presStyleIdx="4" presStyleCnt="6">
        <dgm:presLayoutVars>
          <dgm:chMax val="1"/>
          <dgm:chPref val="1"/>
        </dgm:presLayoutVars>
      </dgm:prSet>
      <dgm:spPr/>
    </dgm:pt>
    <dgm:pt modelId="{D4BA4F0A-64FF-4636-BB15-A087F91F12D1}" type="pres">
      <dgm:prSet presAssocID="{227105D5-D7E7-4E0B-91E4-B72BA97188CB}" presName="sibTrans" presStyleCnt="0"/>
      <dgm:spPr/>
    </dgm:pt>
    <dgm:pt modelId="{61F3BB40-368B-4B9C-87D7-0FFFD647762C}" type="pres">
      <dgm:prSet presAssocID="{2867255F-E4CA-4AD7-BC4D-18E9476FBCD8}" presName="compNode" presStyleCnt="0"/>
      <dgm:spPr/>
    </dgm:pt>
    <dgm:pt modelId="{2901F396-68D1-4C6E-B486-E8283E398233}" type="pres">
      <dgm:prSet presAssocID="{2867255F-E4CA-4AD7-BC4D-18E9476FBCD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7D90326-E311-4664-96E8-AAE325FBFD8D}" type="pres">
      <dgm:prSet presAssocID="{2867255F-E4CA-4AD7-BC4D-18E9476FBCD8}" presName="spaceRect" presStyleCnt="0"/>
      <dgm:spPr/>
    </dgm:pt>
    <dgm:pt modelId="{E73D7967-E20C-455F-A2E2-3C4DA7CE5D47}" type="pres">
      <dgm:prSet presAssocID="{2867255F-E4CA-4AD7-BC4D-18E9476FBCD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9181021-E0A0-4E28-9945-80C6F5E0E6E0}" srcId="{CDFC1D09-E2A1-45E2-B4F0-93F3E42E6A6B}" destId="{C18BA3A8-170A-40E1-A899-48C3B2C4F796}" srcOrd="0" destOrd="0" parTransId="{58A594E7-7B70-4765-AB75-2C29BC50F6D1}" sibTransId="{7B952FBC-3D08-4419-8066-4F56DEE334D3}"/>
    <dgm:cxn modelId="{E89C4C21-3DF7-499D-838D-3929B5089DB6}" type="presOf" srcId="{C30CF320-B49A-4EF7-9375-BE9DAF881442}" destId="{A703568E-83AF-42F6-B975-FAEB3EA3F284}" srcOrd="0" destOrd="0" presId="urn:microsoft.com/office/officeart/2018/2/layout/IconLabelList"/>
    <dgm:cxn modelId="{0098B324-73BA-4621-A31B-9526A202C0E8}" srcId="{CDFC1D09-E2A1-45E2-B4F0-93F3E42E6A6B}" destId="{C30CF320-B49A-4EF7-9375-BE9DAF881442}" srcOrd="4" destOrd="0" parTransId="{43E101C1-B4EA-4D12-9D26-FA738652C65E}" sibTransId="{227105D5-D7E7-4E0B-91E4-B72BA97188CB}"/>
    <dgm:cxn modelId="{F7292F37-6CF6-4F57-9B7F-115F6746EC8B}" type="presOf" srcId="{6E0E5248-3C0D-47BE-A9BC-87CAD5F54732}" destId="{AE630B4B-3CDE-48D8-A92F-B32FB28E8A6A}" srcOrd="0" destOrd="0" presId="urn:microsoft.com/office/officeart/2018/2/layout/IconLabelList"/>
    <dgm:cxn modelId="{FDD58771-A93F-4122-8D46-EB3E8BB23A1B}" srcId="{CDFC1D09-E2A1-45E2-B4F0-93F3E42E6A6B}" destId="{6E0E5248-3C0D-47BE-A9BC-87CAD5F54732}" srcOrd="2" destOrd="0" parTransId="{8457FDD7-D0E8-41EE-B371-DE2629665BC8}" sibTransId="{576CF9AB-2E46-49F6-8FBF-6F6FA033D48C}"/>
    <dgm:cxn modelId="{5AD8527F-3776-470B-AF61-B8A5FFB8A3E4}" srcId="{CDFC1D09-E2A1-45E2-B4F0-93F3E42E6A6B}" destId="{58E4786F-360D-4FBC-BFAD-48D403207D05}" srcOrd="1" destOrd="0" parTransId="{81B04BA6-6866-4907-854F-67C6F268633E}" sibTransId="{51783EEA-7CF9-43C1-93D9-46023D4828DD}"/>
    <dgm:cxn modelId="{22C44C8C-AEB8-4D81-B1DF-241822F64E26}" srcId="{CDFC1D09-E2A1-45E2-B4F0-93F3E42E6A6B}" destId="{2867255F-E4CA-4AD7-BC4D-18E9476FBCD8}" srcOrd="5" destOrd="0" parTransId="{123D6829-7611-42C0-88FB-9C4D859B8C20}" sibTransId="{2A2DE4EE-FC22-4E53-9AA8-910F8CBEE62C}"/>
    <dgm:cxn modelId="{F95CFC8E-25C2-4253-876B-7DED91B416B5}" srcId="{CDFC1D09-E2A1-45E2-B4F0-93F3E42E6A6B}" destId="{3CF03A4D-31D2-448B-ADBC-5D6CDF0F5793}" srcOrd="3" destOrd="0" parTransId="{057B40DA-A2A7-4BF0-9885-B75455978E07}" sibTransId="{A72A1AE4-4E67-48EF-9E7D-32300A5AEE78}"/>
    <dgm:cxn modelId="{49406291-7155-4716-8E82-C14BC1903CEC}" type="presOf" srcId="{2867255F-E4CA-4AD7-BC4D-18E9476FBCD8}" destId="{E73D7967-E20C-455F-A2E2-3C4DA7CE5D47}" srcOrd="0" destOrd="0" presId="urn:microsoft.com/office/officeart/2018/2/layout/IconLabelList"/>
    <dgm:cxn modelId="{C3F57F9B-A10F-448B-8D99-D68B1956ED3A}" type="presOf" srcId="{C18BA3A8-170A-40E1-A899-48C3B2C4F796}" destId="{61AA212F-32AD-44B5-B889-1B8804EF9B08}" srcOrd="0" destOrd="0" presId="urn:microsoft.com/office/officeart/2018/2/layout/IconLabelList"/>
    <dgm:cxn modelId="{6FC14E9D-F74E-4F95-804E-932469085C95}" type="presOf" srcId="{CDFC1D09-E2A1-45E2-B4F0-93F3E42E6A6B}" destId="{D18CA215-25BA-4AEF-9002-528433150A84}" srcOrd="0" destOrd="0" presId="urn:microsoft.com/office/officeart/2018/2/layout/IconLabelList"/>
    <dgm:cxn modelId="{2D87D9D3-CE64-43C6-A6F1-5C3403100342}" type="presOf" srcId="{58E4786F-360D-4FBC-BFAD-48D403207D05}" destId="{CDC7D0E0-4FB2-43E0-B902-DD570BBA1CB1}" srcOrd="0" destOrd="0" presId="urn:microsoft.com/office/officeart/2018/2/layout/IconLabelList"/>
    <dgm:cxn modelId="{6612CEDD-F461-4BF8-90F1-12015448CB22}" type="presOf" srcId="{3CF03A4D-31D2-448B-ADBC-5D6CDF0F5793}" destId="{94606C4E-8E49-4175-94D5-C4E30D1B0275}" srcOrd="0" destOrd="0" presId="urn:microsoft.com/office/officeart/2018/2/layout/IconLabelList"/>
    <dgm:cxn modelId="{7CB5ACF8-273D-402A-828D-F9A43EF22687}" type="presParOf" srcId="{D18CA215-25BA-4AEF-9002-528433150A84}" destId="{92507831-7D69-4BAB-8061-745377BD375C}" srcOrd="0" destOrd="0" presId="urn:microsoft.com/office/officeart/2018/2/layout/IconLabelList"/>
    <dgm:cxn modelId="{130090C3-71DF-435C-B386-690CDDB244AF}" type="presParOf" srcId="{92507831-7D69-4BAB-8061-745377BD375C}" destId="{203364E3-7449-47B9-B74C-0AF08E5480A9}" srcOrd="0" destOrd="0" presId="urn:microsoft.com/office/officeart/2018/2/layout/IconLabelList"/>
    <dgm:cxn modelId="{BEAF1218-AB16-4D3C-A615-52B64AE13A21}" type="presParOf" srcId="{92507831-7D69-4BAB-8061-745377BD375C}" destId="{CBA0F8F1-4E45-41DD-AEED-E4686C43F116}" srcOrd="1" destOrd="0" presId="urn:microsoft.com/office/officeart/2018/2/layout/IconLabelList"/>
    <dgm:cxn modelId="{FD7E1E85-8CFC-4495-90DE-71DAA19B67F5}" type="presParOf" srcId="{92507831-7D69-4BAB-8061-745377BD375C}" destId="{61AA212F-32AD-44B5-B889-1B8804EF9B08}" srcOrd="2" destOrd="0" presId="urn:microsoft.com/office/officeart/2018/2/layout/IconLabelList"/>
    <dgm:cxn modelId="{81F33913-6649-4BC4-AE1E-8937B2042988}" type="presParOf" srcId="{D18CA215-25BA-4AEF-9002-528433150A84}" destId="{DE44D68A-86E6-4B52-B249-25EC4D87D6DB}" srcOrd="1" destOrd="0" presId="urn:microsoft.com/office/officeart/2018/2/layout/IconLabelList"/>
    <dgm:cxn modelId="{64EDCDE2-759E-4D73-A1D9-EEE832F00D1C}" type="presParOf" srcId="{D18CA215-25BA-4AEF-9002-528433150A84}" destId="{1131C101-853A-4985-8565-E7912DAFE51F}" srcOrd="2" destOrd="0" presId="urn:microsoft.com/office/officeart/2018/2/layout/IconLabelList"/>
    <dgm:cxn modelId="{9684EF5F-5B6C-4EEC-8463-AE5DDA0E117F}" type="presParOf" srcId="{1131C101-853A-4985-8565-E7912DAFE51F}" destId="{EEF21AA9-E1D5-479A-A5C3-EB22125B6662}" srcOrd="0" destOrd="0" presId="urn:microsoft.com/office/officeart/2018/2/layout/IconLabelList"/>
    <dgm:cxn modelId="{CE42FE8F-EAFE-491A-8F55-A69974AE62F4}" type="presParOf" srcId="{1131C101-853A-4985-8565-E7912DAFE51F}" destId="{7AB7B0FF-A8D1-4D53-922B-530891AA9B1B}" srcOrd="1" destOrd="0" presId="urn:microsoft.com/office/officeart/2018/2/layout/IconLabelList"/>
    <dgm:cxn modelId="{A0BB14B7-5240-49AA-A0CB-CAC5A5447830}" type="presParOf" srcId="{1131C101-853A-4985-8565-E7912DAFE51F}" destId="{CDC7D0E0-4FB2-43E0-B902-DD570BBA1CB1}" srcOrd="2" destOrd="0" presId="urn:microsoft.com/office/officeart/2018/2/layout/IconLabelList"/>
    <dgm:cxn modelId="{ACD8C896-6E9A-4363-BA55-A0B0DCC60367}" type="presParOf" srcId="{D18CA215-25BA-4AEF-9002-528433150A84}" destId="{D010F2B2-A5C1-4062-B076-F4331D6DEB38}" srcOrd="3" destOrd="0" presId="urn:microsoft.com/office/officeart/2018/2/layout/IconLabelList"/>
    <dgm:cxn modelId="{F0CD5BCA-801A-42BD-8B25-41C9333D5C67}" type="presParOf" srcId="{D18CA215-25BA-4AEF-9002-528433150A84}" destId="{508965D6-75E4-48E3-82D5-62935CF56CAD}" srcOrd="4" destOrd="0" presId="urn:microsoft.com/office/officeart/2018/2/layout/IconLabelList"/>
    <dgm:cxn modelId="{ED9A3D26-D782-4181-81E0-18393C04F577}" type="presParOf" srcId="{508965D6-75E4-48E3-82D5-62935CF56CAD}" destId="{5599D5AB-9550-491E-B0D9-46FDE2CCE598}" srcOrd="0" destOrd="0" presId="urn:microsoft.com/office/officeart/2018/2/layout/IconLabelList"/>
    <dgm:cxn modelId="{0ECB1F3E-1E44-48C3-87DD-A2205C7D5E91}" type="presParOf" srcId="{508965D6-75E4-48E3-82D5-62935CF56CAD}" destId="{416DF8FF-A02B-412E-87B8-ACAFC0161ED7}" srcOrd="1" destOrd="0" presId="urn:microsoft.com/office/officeart/2018/2/layout/IconLabelList"/>
    <dgm:cxn modelId="{3D86758B-1A56-4FA0-AD28-658F9F3AA5D1}" type="presParOf" srcId="{508965D6-75E4-48E3-82D5-62935CF56CAD}" destId="{AE630B4B-3CDE-48D8-A92F-B32FB28E8A6A}" srcOrd="2" destOrd="0" presId="urn:microsoft.com/office/officeart/2018/2/layout/IconLabelList"/>
    <dgm:cxn modelId="{EA4412E6-4866-46E4-9230-3B717DDAE7FE}" type="presParOf" srcId="{D18CA215-25BA-4AEF-9002-528433150A84}" destId="{EF1B06C6-4A32-46CC-997E-8737673D1EB8}" srcOrd="5" destOrd="0" presId="urn:microsoft.com/office/officeart/2018/2/layout/IconLabelList"/>
    <dgm:cxn modelId="{8D2BDE9E-85E2-4C78-8FFD-1653B4D53471}" type="presParOf" srcId="{D18CA215-25BA-4AEF-9002-528433150A84}" destId="{43AD9AD9-1B32-471A-B8E5-E4AFD482D43B}" srcOrd="6" destOrd="0" presId="urn:microsoft.com/office/officeart/2018/2/layout/IconLabelList"/>
    <dgm:cxn modelId="{65343F96-6D82-4B1C-AA7D-17E928019D50}" type="presParOf" srcId="{43AD9AD9-1B32-471A-B8E5-E4AFD482D43B}" destId="{23E94E85-DF08-43D6-827F-9CD8ED7ADFFD}" srcOrd="0" destOrd="0" presId="urn:microsoft.com/office/officeart/2018/2/layout/IconLabelList"/>
    <dgm:cxn modelId="{822F78FA-0B6B-4BD4-93D5-0481964788A1}" type="presParOf" srcId="{43AD9AD9-1B32-471A-B8E5-E4AFD482D43B}" destId="{C8BAD7B1-7A18-4504-932E-6385867E835B}" srcOrd="1" destOrd="0" presId="urn:microsoft.com/office/officeart/2018/2/layout/IconLabelList"/>
    <dgm:cxn modelId="{275D8BE0-4D8C-4DBC-BFAB-4C1EA6B6C7CB}" type="presParOf" srcId="{43AD9AD9-1B32-471A-B8E5-E4AFD482D43B}" destId="{94606C4E-8E49-4175-94D5-C4E30D1B0275}" srcOrd="2" destOrd="0" presId="urn:microsoft.com/office/officeart/2018/2/layout/IconLabelList"/>
    <dgm:cxn modelId="{39EA4637-88D1-4BE7-AC83-C051744C567A}" type="presParOf" srcId="{D18CA215-25BA-4AEF-9002-528433150A84}" destId="{20E5B94E-50E3-4B7C-B40B-BCB200B4BD9C}" srcOrd="7" destOrd="0" presId="urn:microsoft.com/office/officeart/2018/2/layout/IconLabelList"/>
    <dgm:cxn modelId="{0DB1033C-B3A5-4816-AE5C-ABA0435D56D7}" type="presParOf" srcId="{D18CA215-25BA-4AEF-9002-528433150A84}" destId="{675FEAF9-5624-427E-B3A1-FDF4CCE74987}" srcOrd="8" destOrd="0" presId="urn:microsoft.com/office/officeart/2018/2/layout/IconLabelList"/>
    <dgm:cxn modelId="{3C29A350-3B4B-4DB9-835D-E6466F25C22D}" type="presParOf" srcId="{675FEAF9-5624-427E-B3A1-FDF4CCE74987}" destId="{4C804A90-E2F5-4F76-9BAB-227F17FADC47}" srcOrd="0" destOrd="0" presId="urn:microsoft.com/office/officeart/2018/2/layout/IconLabelList"/>
    <dgm:cxn modelId="{064D0274-378A-42E4-AE25-05DC0875FCA1}" type="presParOf" srcId="{675FEAF9-5624-427E-B3A1-FDF4CCE74987}" destId="{B7C2B3F4-8CAF-4C60-88EC-35A1B87FAA02}" srcOrd="1" destOrd="0" presId="urn:microsoft.com/office/officeart/2018/2/layout/IconLabelList"/>
    <dgm:cxn modelId="{B8B915BC-4704-4820-A250-4D627D7B22BD}" type="presParOf" srcId="{675FEAF9-5624-427E-B3A1-FDF4CCE74987}" destId="{A703568E-83AF-42F6-B975-FAEB3EA3F284}" srcOrd="2" destOrd="0" presId="urn:microsoft.com/office/officeart/2018/2/layout/IconLabelList"/>
    <dgm:cxn modelId="{B89AA65A-B61C-4C5D-BDDE-503D0AC8579F}" type="presParOf" srcId="{D18CA215-25BA-4AEF-9002-528433150A84}" destId="{D4BA4F0A-64FF-4636-BB15-A087F91F12D1}" srcOrd="9" destOrd="0" presId="urn:microsoft.com/office/officeart/2018/2/layout/IconLabelList"/>
    <dgm:cxn modelId="{EEDF8645-7212-4EEF-8385-AC6D4EB9F608}" type="presParOf" srcId="{D18CA215-25BA-4AEF-9002-528433150A84}" destId="{61F3BB40-368B-4B9C-87D7-0FFFD647762C}" srcOrd="10" destOrd="0" presId="urn:microsoft.com/office/officeart/2018/2/layout/IconLabelList"/>
    <dgm:cxn modelId="{859BDDB0-C2F8-4738-B47E-F4B63BFA4B8E}" type="presParOf" srcId="{61F3BB40-368B-4B9C-87D7-0FFFD647762C}" destId="{2901F396-68D1-4C6E-B486-E8283E398233}" srcOrd="0" destOrd="0" presId="urn:microsoft.com/office/officeart/2018/2/layout/IconLabelList"/>
    <dgm:cxn modelId="{CAF876EC-11BA-44B5-9E19-629638ED217D}" type="presParOf" srcId="{61F3BB40-368B-4B9C-87D7-0FFFD647762C}" destId="{17D90326-E311-4664-96E8-AAE325FBFD8D}" srcOrd="1" destOrd="0" presId="urn:microsoft.com/office/officeart/2018/2/layout/IconLabelList"/>
    <dgm:cxn modelId="{CF9D249D-5CF9-4591-9C4C-C3E6406198B2}" type="presParOf" srcId="{61F3BB40-368B-4B9C-87D7-0FFFD647762C}" destId="{E73D7967-E20C-455F-A2E2-3C4DA7CE5D4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364E3-7449-47B9-B74C-0AF08E5480A9}">
      <dsp:nvSpPr>
        <dsp:cNvPr id="0" name=""/>
        <dsp:cNvSpPr/>
      </dsp:nvSpPr>
      <dsp:spPr>
        <a:xfrm>
          <a:off x="404043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A212F-32AD-44B5-B889-1B8804EF9B08}">
      <dsp:nvSpPr>
        <dsp:cNvPr id="0" name=""/>
        <dsp:cNvSpPr/>
      </dsp:nvSpPr>
      <dsp:spPr>
        <a:xfrm>
          <a:off x="1856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Project Title</a:t>
          </a:r>
        </a:p>
      </dsp:txBody>
      <dsp:txXfrm>
        <a:off x="1856" y="2043184"/>
        <a:ext cx="1462500" cy="585000"/>
      </dsp:txXfrm>
    </dsp:sp>
    <dsp:sp modelId="{EEF21AA9-E1D5-479A-A5C3-EB22125B6662}">
      <dsp:nvSpPr>
        <dsp:cNvPr id="0" name=""/>
        <dsp:cNvSpPr/>
      </dsp:nvSpPr>
      <dsp:spPr>
        <a:xfrm>
          <a:off x="2122481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7D0E0-4FB2-43E0-B902-DD570BBA1CB1}">
      <dsp:nvSpPr>
        <dsp:cNvPr id="0" name=""/>
        <dsp:cNvSpPr/>
      </dsp:nvSpPr>
      <dsp:spPr>
        <a:xfrm>
          <a:off x="1720293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Aim of the Project</a:t>
          </a:r>
        </a:p>
      </dsp:txBody>
      <dsp:txXfrm>
        <a:off x="1720293" y="2043184"/>
        <a:ext cx="1462500" cy="585000"/>
      </dsp:txXfrm>
    </dsp:sp>
    <dsp:sp modelId="{5599D5AB-9550-491E-B0D9-46FDE2CCE598}">
      <dsp:nvSpPr>
        <dsp:cNvPr id="0" name=""/>
        <dsp:cNvSpPr/>
      </dsp:nvSpPr>
      <dsp:spPr>
        <a:xfrm>
          <a:off x="3840918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30B4B-3CDE-48D8-A92F-B32FB28E8A6A}">
      <dsp:nvSpPr>
        <dsp:cNvPr id="0" name=""/>
        <dsp:cNvSpPr/>
      </dsp:nvSpPr>
      <dsp:spPr>
        <a:xfrm>
          <a:off x="3438731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Target Audience</a:t>
          </a:r>
        </a:p>
      </dsp:txBody>
      <dsp:txXfrm>
        <a:off x="3438731" y="2043184"/>
        <a:ext cx="1462500" cy="585000"/>
      </dsp:txXfrm>
    </dsp:sp>
    <dsp:sp modelId="{23E94E85-DF08-43D6-827F-9CD8ED7ADFFD}">
      <dsp:nvSpPr>
        <dsp:cNvPr id="0" name=""/>
        <dsp:cNvSpPr/>
      </dsp:nvSpPr>
      <dsp:spPr>
        <a:xfrm>
          <a:off x="5559356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06C4E-8E49-4175-94D5-C4E30D1B0275}">
      <dsp:nvSpPr>
        <dsp:cNvPr id="0" name=""/>
        <dsp:cNvSpPr/>
      </dsp:nvSpPr>
      <dsp:spPr>
        <a:xfrm>
          <a:off x="5157168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Unique Selling Point</a:t>
          </a:r>
        </a:p>
      </dsp:txBody>
      <dsp:txXfrm>
        <a:off x="5157168" y="2043184"/>
        <a:ext cx="1462500" cy="585000"/>
      </dsp:txXfrm>
    </dsp:sp>
    <dsp:sp modelId="{4C804A90-E2F5-4F76-9BAB-227F17FADC47}">
      <dsp:nvSpPr>
        <dsp:cNvPr id="0" name=""/>
        <dsp:cNvSpPr/>
      </dsp:nvSpPr>
      <dsp:spPr>
        <a:xfrm>
          <a:off x="7277793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568E-83AF-42F6-B975-FAEB3EA3F284}">
      <dsp:nvSpPr>
        <dsp:cNvPr id="0" name=""/>
        <dsp:cNvSpPr/>
      </dsp:nvSpPr>
      <dsp:spPr>
        <a:xfrm>
          <a:off x="6875606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Production Process</a:t>
          </a:r>
        </a:p>
      </dsp:txBody>
      <dsp:txXfrm>
        <a:off x="6875606" y="2043184"/>
        <a:ext cx="1462500" cy="585000"/>
      </dsp:txXfrm>
    </dsp:sp>
    <dsp:sp modelId="{2901F396-68D1-4C6E-B486-E8283E398233}">
      <dsp:nvSpPr>
        <dsp:cNvPr id="0" name=""/>
        <dsp:cNvSpPr/>
      </dsp:nvSpPr>
      <dsp:spPr>
        <a:xfrm>
          <a:off x="8996231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D7967-E20C-455F-A2E2-3C4DA7CE5D47}">
      <dsp:nvSpPr>
        <dsp:cNvPr id="0" name=""/>
        <dsp:cNvSpPr/>
      </dsp:nvSpPr>
      <dsp:spPr>
        <a:xfrm>
          <a:off x="8594043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Survey Insights</a:t>
          </a:r>
        </a:p>
      </dsp:txBody>
      <dsp:txXfrm>
        <a:off x="8594043" y="2043184"/>
        <a:ext cx="1462500" cy="58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90BF5-338B-99FE-4F57-D47DEE443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93DBEA-627C-C723-C58D-7DB837A95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5E3C7-8A00-CC40-2674-F7C7C7B3D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A807-424D-3D59-7B48-4BD550831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9" r:id="rId14"/>
    <p:sldLayoutId id="2147483788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895725"/>
            <a:ext cx="7391400" cy="1735456"/>
          </a:xfrm>
        </p:spPr>
        <p:txBody>
          <a:bodyPr/>
          <a:lstStyle/>
          <a:p>
            <a:r>
              <a:rPr lang="en-US"/>
              <a:t>AgriBaato UI/UX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DE1A8-4CE8-C44C-D6E6-C4140A277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Rectangle 308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090" name="Straight Connector 308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529B2-36CE-3B3B-C77C-B545FFCC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Colour Palette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7C78E419-C29C-1F15-D727-CDB5809027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860207"/>
            <a:ext cx="6912217" cy="46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4" name="Straight Connector 3093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4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3B059-E887-BCD3-D5BA-7DD051A0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/>
              <a:t>Skeleton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0CFA2-8DC6-3F7A-A805-CA53C41D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1600"/>
              <a:t>Wireframes helped us design the skeleton of the website, ensuring the placement of key elements was intuitive and user-friendly.</a:t>
            </a:r>
          </a:p>
          <a:p>
            <a:endParaRPr lang="en-US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73169BD-C7C3-7EC0-94C5-75779E8BB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82" y="171133"/>
            <a:ext cx="2314575" cy="6058535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7C0497B-1404-EE27-CA7C-2A17CEC1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748" y="804863"/>
            <a:ext cx="2805704" cy="4929187"/>
          </a:xfrm>
          <a:prstGeom prst="rect">
            <a:avLst/>
          </a:prstGeom>
        </p:spPr>
      </p:pic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7715578-0C3D-9ECB-0A14-2B1DA4F77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043" y="873628"/>
            <a:ext cx="2608325" cy="45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5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3B059-E887-BCD3-D5BA-7DD051A0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/>
              <a:t>Skeleton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0CFA2-8DC6-3F7A-A805-CA53C41D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1600"/>
              <a:t>Wireframes helped us design the skeleton of the website, ensuring the placement of key elements was intuitive and user-friendly.</a:t>
            </a:r>
          </a:p>
          <a:p>
            <a:endParaRPr lang="en-US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D123A0-1F32-C42F-3F89-018B6C4DB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85" y="932052"/>
            <a:ext cx="2828925" cy="5170569"/>
          </a:xfrm>
          <a:prstGeom prst="rect">
            <a:avLst/>
          </a:prstGeom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F9FD241D-75B0-9699-5C75-64BFADED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861" y="1199079"/>
            <a:ext cx="2911561" cy="481520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744094-EB0F-3A5F-672E-660FEBEDA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800" y="1911932"/>
            <a:ext cx="3029928" cy="30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3B059-E887-BCD3-D5BA-7DD051A0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000"/>
              <a:t>Skeleton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0CFA2-8DC6-3F7A-A805-CA53C41D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1600"/>
              <a:t>Wireframes helped us design the skeleton of the website, ensuring the placement of key elements was intuitive and user-friendly.</a:t>
            </a:r>
          </a:p>
          <a:p>
            <a:endParaRPr lang="en-US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8894DB3-A88D-627D-4AD2-4F4D1CA7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89" y="1169035"/>
            <a:ext cx="2926015" cy="451992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91FD5F-6113-E272-5A3E-7847456A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653" y="1876265"/>
            <a:ext cx="3232639" cy="3105467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8D99E52-6309-5961-5465-5024C6F5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404" y="847755"/>
            <a:ext cx="2036727" cy="49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58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3B059-E887-BCD3-D5BA-7DD051A0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Low fidelity</a:t>
            </a:r>
          </a:p>
        </p:txBody>
      </p:sp>
      <p:pic>
        <p:nvPicPr>
          <p:cNvPr id="4" name="Picture 3" descr="A screenshot of a tablet&#10;&#10;AI-generated content may be incorrect.">
            <a:extLst>
              <a:ext uri="{FF2B5EF4-FFF2-40B4-BE49-F238E27FC236}">
                <a16:creationId xmlns:a16="http://schemas.microsoft.com/office/drawing/2014/main" id="{4D3111A1-935A-0082-9395-A39F8237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813" y="640080"/>
            <a:ext cx="1414074" cy="3602736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666DE8-9920-B5F6-6C8F-BE5DE1A14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984" y="640080"/>
            <a:ext cx="2062565" cy="3602736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8D9B28-9763-BB8C-6522-84A1BFA4E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963" y="640080"/>
            <a:ext cx="1891436" cy="3602736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0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97C434-CAB0-613C-465A-B7DFC6E9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40B36-DB42-0035-3063-FA608DC4F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Low fidelity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8D7A81-6366-FF3B-BD9D-FA55D6C4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95" y="640080"/>
            <a:ext cx="2251709" cy="360273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2029A6-0CC1-73E4-3AAB-FA05862B3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4" y="746929"/>
            <a:ext cx="3312785" cy="3389038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FB0169-02F3-CA9B-32D2-C7E33AEC3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812" y="640080"/>
            <a:ext cx="2287737" cy="3602736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7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7FE23-5A95-1C28-64F6-DB1F563D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0960B-FA2E-0764-4E1F-E0C88884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Low fidelity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0866FD6-9088-DA79-8368-59CC5341A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10" y="640080"/>
            <a:ext cx="1423080" cy="3602736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5036EABE-7948-2D8A-0002-5F26693D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64" y="640080"/>
            <a:ext cx="2639004" cy="3602736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6E6089-D62B-7766-2221-6A8D891ED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322" y="640080"/>
            <a:ext cx="2260717" cy="3602736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34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36FDE-100C-F482-4322-57938EA9B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93041-D711-9F5A-A390-ACA71273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 fidelity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F11628-CB8F-50B3-EFAA-D8191777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72" y="640080"/>
            <a:ext cx="1522156" cy="3602736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tablet&#10;&#10;AI-generated content may be incorrect.">
            <a:extLst>
              <a:ext uri="{FF2B5EF4-FFF2-40B4-BE49-F238E27FC236}">
                <a16:creationId xmlns:a16="http://schemas.microsoft.com/office/drawing/2014/main" id="{ABDAE863-A945-48C1-28EB-7E5154F31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439" y="640080"/>
            <a:ext cx="2179655" cy="3602736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food website&#10;&#10;AI-generated content may be incorrect.">
            <a:extLst>
              <a:ext uri="{FF2B5EF4-FFF2-40B4-BE49-F238E27FC236}">
                <a16:creationId xmlns:a16="http://schemas.microsoft.com/office/drawing/2014/main" id="{CBF6E92A-962D-A6E8-19BD-E4C761D07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942" y="640080"/>
            <a:ext cx="1945477" cy="3602736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4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FF666-A43B-0F4A-2A38-B1EB652B4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AF563-B865-20A1-2797-5195D382A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 fidelity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8AB3E6-87B7-0DEC-3ED4-ED4157764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60" y="640080"/>
            <a:ext cx="2080579" cy="3602736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tablet&#10;&#10;AI-generated content may be incorrect.">
            <a:extLst>
              <a:ext uri="{FF2B5EF4-FFF2-40B4-BE49-F238E27FC236}">
                <a16:creationId xmlns:a16="http://schemas.microsoft.com/office/drawing/2014/main" id="{67B46B06-524F-E6D7-2739-1624BEA5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908" y="640080"/>
            <a:ext cx="2260717" cy="3602736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5A9400-0C98-C0E5-3C31-2D3FDB16C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847" y="640080"/>
            <a:ext cx="2197668" cy="3602736"/>
          </a:xfrm>
          <a:prstGeom prst="rect">
            <a:avLst/>
          </a:prstGeom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35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0319C-DFFA-B63E-AB5D-8C6BD8ACF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BF14D-1803-ABE1-6875-E5657FDA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 fidelity</a:t>
            </a:r>
          </a:p>
        </p:txBody>
      </p:sp>
      <p:pic>
        <p:nvPicPr>
          <p:cNvPr id="3" name="Picture 2" descr="A screen shot of a tablet&#10;&#10;AI-generated content may be incorrect.">
            <a:extLst>
              <a:ext uri="{FF2B5EF4-FFF2-40B4-BE49-F238E27FC236}">
                <a16:creationId xmlns:a16="http://schemas.microsoft.com/office/drawing/2014/main" id="{16551BDC-4948-5DE3-52A4-ADD25929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40" y="640080"/>
            <a:ext cx="2134620" cy="3602736"/>
          </a:xfrm>
          <a:prstGeom prst="rect">
            <a:avLst/>
          </a:prstGeom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C5F3DA-DEC9-6116-A47B-6B01DF67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4" y="780904"/>
            <a:ext cx="3312785" cy="3321088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A2B875-6CDB-26B2-31DB-385C9AED3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717" y="640080"/>
            <a:ext cx="2539928" cy="3602736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9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D45C57-5017-5427-B65F-78420B2A29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89718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9BA62-80A0-86D7-1FDD-E48330F63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CCC3D-F005-7DFF-2F63-1283FEAB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 fidelity</a:t>
            </a:r>
          </a:p>
        </p:txBody>
      </p:sp>
      <p:pic>
        <p:nvPicPr>
          <p:cNvPr id="8" name="Picture 7" descr="A screenshot of a tablet&#10;&#10;AI-generated content may be incorrect.">
            <a:extLst>
              <a:ext uri="{FF2B5EF4-FFF2-40B4-BE49-F238E27FC236}">
                <a16:creationId xmlns:a16="http://schemas.microsoft.com/office/drawing/2014/main" id="{9E086B73-2981-4868-CAD1-64317491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92" y="640080"/>
            <a:ext cx="1468115" cy="3602736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farm support&#10;&#10;AI-generated content may be incorrect.">
            <a:extLst>
              <a:ext uri="{FF2B5EF4-FFF2-40B4-BE49-F238E27FC236}">
                <a16:creationId xmlns:a16="http://schemas.microsoft.com/office/drawing/2014/main" id="{FD9BAE75-920D-9CC4-B122-B79FA754E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867" y="640080"/>
            <a:ext cx="2368799" cy="3602736"/>
          </a:xfrm>
          <a:prstGeom prst="rect">
            <a:avLst/>
          </a:prstGeom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0435B7-5011-5459-0679-4FAD6B74B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425" y="640080"/>
            <a:ext cx="1990511" cy="3602736"/>
          </a:xfrm>
          <a:prstGeom prst="rect">
            <a:avLst/>
          </a:prstGeom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85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968B23-5BD4-2ECA-8B1F-FC641CAE3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6" name="Rectangle 16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C62CC-03B0-65B8-427A-58E39D67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 fidelity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0A43C7-6B0B-3C5B-C4C5-6879FA77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35" y="640080"/>
            <a:ext cx="2530922" cy="360273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CE3DB1-F698-2336-0F46-CF13B6986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76" y="640079"/>
            <a:ext cx="3704613" cy="3602736"/>
          </a:xfrm>
          <a:prstGeom prst="rect">
            <a:avLst/>
          </a:prstGeom>
        </p:spPr>
      </p:pic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6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68472-D407-2D66-098A-9CBB716D1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869A-ACD7-5CD1-5B02-80C73989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527CA-FC63-B5B4-C78A-EE3B9B2A1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Navigation: Most users found the layout easy to follow, but some suggested clearer labeling for menu items.</a:t>
            </a:r>
          </a:p>
          <a:p>
            <a:r>
              <a:rPr lang="en-US" dirty="0"/>
              <a:t>Visual Appeal: The majority appreciated the color scheme and clean design, describing it as modern and trustworthy.</a:t>
            </a:r>
          </a:p>
          <a:p>
            <a:r>
              <a:rPr lang="en-US" dirty="0"/>
              <a:t>Feature Usefulness: Users found real-time market prices and the bidding system to be the most valuable features.</a:t>
            </a:r>
          </a:p>
          <a:p>
            <a:r>
              <a:rPr lang="en-US" dirty="0"/>
              <a:t>Improvement Suggestions: Feedback included requests for language options, simpler instructions, and mobile-friendly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25044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Thank you</a:t>
            </a:r>
            <a:endParaRPr lang="en-US" dirty="0"/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/>
              <a:t>Kritan Chandra Shrestha (M4)</a:t>
            </a:r>
          </a:p>
          <a:p>
            <a:r>
              <a:rPr lang="en-US"/>
              <a:t>London Met ID: 22067395</a:t>
            </a:r>
          </a:p>
          <a:p>
            <a:r>
              <a:rPr lang="en-US"/>
              <a:t>np01mm4a220078@islingtoncollege.edu.np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9145-D3BD-8AB8-927D-498937E1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93E58-B8AD-D93D-A747-9818D4054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AgriBaato: Connecting Agriculture and Technology in Nepal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 digital solution that connects farmers, traders, and agribusinesses using real-time pricing, a transparent bidding system and an easy-to-use marketplace to improve and streamline agricultural trading.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465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B059-E887-BCD3-D5BA-7DD051A0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0CFA2-8DC6-3F7A-A805-CA53C41D0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this project is to design a responsive and user-friendly interface for AgriBaato, a platform that connects farmers and corporate users in Nepal. </a:t>
            </a:r>
          </a:p>
          <a:p>
            <a:r>
              <a:rPr lang="en-US" dirty="0"/>
              <a:t>It focuses on enhancing usability, transparency, and communication in agricultural transactions while reducing reliance on middlemen through direct buyer-seller interaction.</a:t>
            </a:r>
          </a:p>
        </p:txBody>
      </p:sp>
    </p:spTree>
    <p:extLst>
      <p:ext uri="{BB962C8B-B14F-4D97-AF65-F5344CB8AC3E}">
        <p14:creationId xmlns:p14="http://schemas.microsoft.com/office/powerpoint/2010/main" val="285943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B059-E887-BCD3-D5BA-7DD051A0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0CFA2-8DC6-3F7A-A805-CA53C41D0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Demographics:</a:t>
            </a:r>
            <a:r>
              <a:rPr lang="en-US" dirty="0"/>
              <a:t> Nepalese farmers, traders, cooperatives, and agribusiness professionals, aged 25–55, mainly from rural and semi-urban areas. </a:t>
            </a:r>
          </a:p>
          <a:p>
            <a:pPr marL="0" indent="0">
              <a:buNone/>
            </a:pPr>
            <a:r>
              <a:rPr lang="en-US" b="1" dirty="0"/>
              <a:t>Inclusivity</a:t>
            </a:r>
            <a:r>
              <a:rPr lang="en-US" dirty="0"/>
              <a:t>: Gender-inclusive platform supporting both men and women, reflecting increasing female participation in agriculture.</a:t>
            </a:r>
          </a:p>
          <a:p>
            <a:pPr marL="0" indent="0">
              <a:buNone/>
            </a:pPr>
            <a:r>
              <a:rPr lang="en-US" b="1" dirty="0"/>
              <a:t>Need-Based Targeting</a:t>
            </a:r>
            <a:r>
              <a:rPr lang="en-US" dirty="0"/>
              <a:t>: Farmers require real-time pricing and market access, while corporate users need tools for bidding and service networking.</a:t>
            </a:r>
          </a:p>
          <a:p>
            <a:pPr marL="0" indent="0">
              <a:buNone/>
            </a:pPr>
            <a:r>
              <a:rPr lang="en-US" b="1" dirty="0"/>
              <a:t>Ethnicity</a:t>
            </a:r>
            <a:r>
              <a:rPr lang="en-US" dirty="0"/>
              <a:t>: Made for people from all ethnic groups in Nepal, so it works well and feels relevant to everyone.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57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58CE3-5969-AD21-002A-1E7D4E851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A49D-FD33-1514-24C9-EB8DD685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Selling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313C-6938-F8F0-B6FD-97F00481C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up-to-do crop pricing data</a:t>
            </a:r>
          </a:p>
          <a:p>
            <a:r>
              <a:rPr lang="en-US" dirty="0"/>
              <a:t>Bidding System for bulk deals</a:t>
            </a:r>
          </a:p>
          <a:p>
            <a:r>
              <a:rPr lang="en-US" dirty="0"/>
              <a:t>One click Marketplace</a:t>
            </a:r>
          </a:p>
          <a:p>
            <a:r>
              <a:rPr lang="en-US" dirty="0"/>
              <a:t>Local Agricultural Focus</a:t>
            </a:r>
          </a:p>
          <a:p>
            <a:r>
              <a:rPr lang="en-US" dirty="0"/>
              <a:t>Visual and interactive UX</a:t>
            </a:r>
          </a:p>
        </p:txBody>
      </p:sp>
    </p:spTree>
    <p:extLst>
      <p:ext uri="{BB962C8B-B14F-4D97-AF65-F5344CB8AC3E}">
        <p14:creationId xmlns:p14="http://schemas.microsoft.com/office/powerpoint/2010/main" val="709821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3B059-E887-BCD3-D5BA-7DD051A0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Architecture</a:t>
            </a:r>
          </a:p>
        </p:txBody>
      </p:sp>
      <p:pic>
        <p:nvPicPr>
          <p:cNvPr id="4" name="Content Placeholder 3" descr="A chart with text on it&#10;&#10;AI-generated content may be incorrect.">
            <a:extLst>
              <a:ext uri="{FF2B5EF4-FFF2-40B4-BE49-F238E27FC236}">
                <a16:creationId xmlns:a16="http://schemas.microsoft.com/office/drawing/2014/main" id="{26CCF83E-ADA2-7A10-23A7-D2D4BB184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128055"/>
            <a:ext cx="6912217" cy="407820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1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Production Process</a:t>
            </a:r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3B059-E887-BCD3-D5BA-7DD051A0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Topography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0CFA2-8DC6-3F7A-A805-CA53C41D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On the desktop, the heading has a 72px size in the heading, 54px size in the title heading, 36px size in the sub-heading, 24px size in the menu, 18px size in the body, and 14px in the footer.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The font used for this website is Poppins.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8C14C95A-9E4E-122E-5BAE-DCEA1AEB8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12376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614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E6FD3E-3033-4D44-9759-980DCC3E7F47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sharepoint/v3"/>
    <ds:schemaRef ds:uri="http://purl.org/dc/terms/"/>
    <ds:schemaRef ds:uri="71af3243-3dd4-4a8d-8c0d-dd76da1f02a5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{DE68C766-DAC7-49C4-8603-89EFC1E361A6}tf22581678_win32</Template>
  <TotalTime>732</TotalTime>
  <Words>470</Words>
  <Application>Microsoft Office PowerPoint</Application>
  <PresentationFormat>Widescreen</PresentationFormat>
  <Paragraphs>59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RetrospectVTI</vt:lpstr>
      <vt:lpstr>AgriBaato UI/UX Design</vt:lpstr>
      <vt:lpstr>Agenda</vt:lpstr>
      <vt:lpstr>Project Title</vt:lpstr>
      <vt:lpstr>Aim of the Project</vt:lpstr>
      <vt:lpstr>Target Audience</vt:lpstr>
      <vt:lpstr>Unique Selling Point</vt:lpstr>
      <vt:lpstr>Information Architecture</vt:lpstr>
      <vt:lpstr>Production Process</vt:lpstr>
      <vt:lpstr>Topography</vt:lpstr>
      <vt:lpstr>Colour Palette</vt:lpstr>
      <vt:lpstr>Skeleton</vt:lpstr>
      <vt:lpstr>Skeleton</vt:lpstr>
      <vt:lpstr>Skeleton</vt:lpstr>
      <vt:lpstr>Low fidelity</vt:lpstr>
      <vt:lpstr>Low fidelity</vt:lpstr>
      <vt:lpstr>Low fidelity</vt:lpstr>
      <vt:lpstr>High fidelity</vt:lpstr>
      <vt:lpstr>High fidelity</vt:lpstr>
      <vt:lpstr>High fidelity</vt:lpstr>
      <vt:lpstr>High fidelity</vt:lpstr>
      <vt:lpstr>High fidelity</vt:lpstr>
      <vt:lpstr>Survey 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Kritan Chandra Shrestha</dc:creator>
  <cp:lastModifiedBy>Kritan Chandra Shrestha</cp:lastModifiedBy>
  <cp:revision>1</cp:revision>
  <dcterms:created xsi:type="dcterms:W3CDTF">2024-05-18T08:55:48Z</dcterms:created>
  <dcterms:modified xsi:type="dcterms:W3CDTF">2025-05-07T06:00:53Z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